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of salad with fried rice, boiled eggs and chopsticks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with salmon cakes, salad and houmous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60" y="1013032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19200"/>
            <a:ext cx="13004801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1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19200"/>
            <a:ext cx="13004801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1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1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60" y="1013032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