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4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84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90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45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66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38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87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5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28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12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235C-9825-45AC-86E3-E901CAC47662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3D1F73-C3DF-4EE7-BEC2-C216DD51D30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95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6AD2-D840-45CC-8EE0-BF5B46DB05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Faith in Later Life Church Champions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629EE-D599-40A5-8B5A-02D02C13C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242" y="3721308"/>
            <a:ext cx="10031897" cy="1655762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Tuesday 8</a:t>
            </a:r>
            <a:r>
              <a:rPr lang="en-GB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February 2022</a:t>
            </a:r>
          </a:p>
          <a:p>
            <a:pPr algn="ctr"/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Led by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adam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may,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lisa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hutt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wendy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Thomas – </a:t>
            </a:r>
            <a:b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neighbourhood prayer network </a:t>
            </a:r>
          </a:p>
        </p:txBody>
      </p:sp>
    </p:spTree>
    <p:extLst>
      <p:ext uri="{BB962C8B-B14F-4D97-AF65-F5344CB8AC3E}">
        <p14:creationId xmlns:p14="http://schemas.microsoft.com/office/powerpoint/2010/main" val="225677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764B-4F82-4AC1-82DA-7E8EA0E9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96067"/>
            <a:ext cx="9603275" cy="1049235"/>
          </a:xfrm>
        </p:spPr>
        <p:txBody>
          <a:bodyPr/>
          <a:lstStyle/>
          <a:p>
            <a:pPr algn="ctr"/>
            <a:r>
              <a:rPr lang="en-GB" dirty="0"/>
              <a:t>NEIGHBOURHOOD PRAYER NETWORK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6B8F5-7C67-4D11-B93E-3826DC4C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18786" cy="3868233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have a vision to see everyone of the 260,000 streets in the UK covered in Christian Prayer 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Prayer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Share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8,500 people are currently part of our network – in 2022, our prayer is that we will reach 10,000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member. </a:t>
            </a:r>
          </a:p>
        </p:txBody>
      </p:sp>
    </p:spTree>
    <p:extLst>
      <p:ext uri="{BB962C8B-B14F-4D97-AF65-F5344CB8AC3E}">
        <p14:creationId xmlns:p14="http://schemas.microsoft.com/office/powerpoint/2010/main" val="235405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DADB-A772-462E-A822-FE1B1197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FIRST BREAKOUT PRAYER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7F41-DD1F-46A1-AD8B-CAAD674B8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Introduce yourself to each other, if you don’t know each other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Speak a blessing upon older people on your street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Ask God to give you a heart for those older people who live around you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Pray for those who provide services for older people in your community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Ask God if there is more you should be doing</a:t>
            </a:r>
          </a:p>
        </p:txBody>
      </p:sp>
    </p:spTree>
    <p:extLst>
      <p:ext uri="{BB962C8B-B14F-4D97-AF65-F5344CB8AC3E}">
        <p14:creationId xmlns:p14="http://schemas.microsoft.com/office/powerpoint/2010/main" val="375947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DADB-A772-462E-A822-FE1B1197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second BREAKOUT PRAYER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7F41-DD1F-46A1-AD8B-CAAD674B8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Pray for the church to be a voice for older people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Ask God to open doors for Faith in Later Life in it’s work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Pray for your local church to be a beacon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Pray for other churches around your locality in their work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Bring to God any older people who are on your heart </a:t>
            </a:r>
          </a:p>
        </p:txBody>
      </p:sp>
    </p:spTree>
    <p:extLst>
      <p:ext uri="{BB962C8B-B14F-4D97-AF65-F5344CB8AC3E}">
        <p14:creationId xmlns:p14="http://schemas.microsoft.com/office/powerpoint/2010/main" val="139652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87539-2D89-4276-B9D5-7F42D450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How can you get involved?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AC9C2-56AA-44B0-9F5E-2A68D9E0C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Sign up: www.neighbourhoodprayer.net </a:t>
            </a:r>
          </a:p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Share about Neighbourhood Prayer Network in your church </a:t>
            </a:r>
          </a:p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Put the date in your diary for Neighbour Sunday – 16</a:t>
            </a:r>
            <a:r>
              <a:rPr lang="en-GB" sz="3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October 2022 – in partnership with Faith in Later Life</a:t>
            </a:r>
          </a:p>
        </p:txBody>
      </p:sp>
    </p:spTree>
    <p:extLst>
      <p:ext uri="{BB962C8B-B14F-4D97-AF65-F5344CB8AC3E}">
        <p14:creationId xmlns:p14="http://schemas.microsoft.com/office/powerpoint/2010/main" val="29058375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234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Faith in Later Life Church Champions </vt:lpstr>
      <vt:lpstr>NEIGHBOURHOOD PRAYER NETWORK </vt:lpstr>
      <vt:lpstr>FIRST BREAKOUT PRAYER TIME</vt:lpstr>
      <vt:lpstr>second BREAKOUT PRAYER TIME</vt:lpstr>
      <vt:lpstr>How can you get involved?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in Later Life Church Champions </dc:title>
  <dc:creator>Becky May</dc:creator>
  <cp:lastModifiedBy>Becky May</cp:lastModifiedBy>
  <cp:revision>1</cp:revision>
  <dcterms:created xsi:type="dcterms:W3CDTF">2022-02-05T09:45:53Z</dcterms:created>
  <dcterms:modified xsi:type="dcterms:W3CDTF">2022-02-05T09:53:38Z</dcterms:modified>
</cp:coreProperties>
</file>