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74" r:id="rId5"/>
    <p:sldId id="279" r:id="rId6"/>
    <p:sldId id="275" r:id="rId7"/>
    <p:sldId id="287" r:id="rId8"/>
    <p:sldId id="280" r:id="rId9"/>
    <p:sldId id="286" r:id="rId10"/>
    <p:sldId id="282" r:id="rId11"/>
    <p:sldId id="288" r:id="rId12"/>
    <p:sldId id="272" r:id="rId13"/>
    <p:sldId id="28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AC3181-3CBE-40B2-9A33-AFECDBBC87DB}" v="15" dt="2021-10-12T08:26:45.626"/>
  </p1510:revLst>
</p1510:revInfo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595" autoAdjust="0"/>
  </p:normalViewPr>
  <p:slideViewPr>
    <p:cSldViewPr snapToGrid="0">
      <p:cViewPr varScale="1">
        <p:scale>
          <a:sx n="80" d="100"/>
          <a:sy n="80" d="100"/>
        </p:scale>
        <p:origin x="77" y="1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mma Gillard" userId="30c216ec706906dc" providerId="LiveId" clId="{2DAC3181-3CBE-40B2-9A33-AFECDBBC87DB}"/>
    <pc:docChg chg="custSel modSld sldOrd">
      <pc:chgData name="gemma Gillard" userId="30c216ec706906dc" providerId="LiveId" clId="{2DAC3181-3CBE-40B2-9A33-AFECDBBC87DB}" dt="2021-10-12T08:27:10.035" v="774" actId="1076"/>
      <pc:docMkLst>
        <pc:docMk/>
      </pc:docMkLst>
      <pc:sldChg chg="addSp modSp mod ord">
        <pc:chgData name="gemma Gillard" userId="30c216ec706906dc" providerId="LiveId" clId="{2DAC3181-3CBE-40B2-9A33-AFECDBBC87DB}" dt="2021-10-12T08:26:30.380" v="726" actId="20577"/>
        <pc:sldMkLst>
          <pc:docMk/>
          <pc:sldMk cId="3042184727" sldId="272"/>
        </pc:sldMkLst>
        <pc:spChg chg="add mod">
          <ac:chgData name="gemma Gillard" userId="30c216ec706906dc" providerId="LiveId" clId="{2DAC3181-3CBE-40B2-9A33-AFECDBBC87DB}" dt="2021-10-12T08:15:30.465" v="429" actId="1076"/>
          <ac:spMkLst>
            <pc:docMk/>
            <pc:sldMk cId="3042184727" sldId="272"/>
            <ac:spMk id="6" creationId="{73E2034E-D812-4C0A-9B11-AD7190693ABC}"/>
          </ac:spMkLst>
        </pc:spChg>
        <pc:spChg chg="add mod">
          <ac:chgData name="gemma Gillard" userId="30c216ec706906dc" providerId="LiveId" clId="{2DAC3181-3CBE-40B2-9A33-AFECDBBC87DB}" dt="2021-10-12T08:15:33.517" v="430" actId="1076"/>
          <ac:spMkLst>
            <pc:docMk/>
            <pc:sldMk cId="3042184727" sldId="272"/>
            <ac:spMk id="7" creationId="{2B6EDD52-CE61-44F3-9051-EDAFBDBE6F1E}"/>
          </ac:spMkLst>
        </pc:spChg>
        <pc:spChg chg="add mod">
          <ac:chgData name="gemma Gillard" userId="30c216ec706906dc" providerId="LiveId" clId="{2DAC3181-3CBE-40B2-9A33-AFECDBBC87DB}" dt="2021-10-12T08:10:12.818" v="117" actId="14100"/>
          <ac:spMkLst>
            <pc:docMk/>
            <pc:sldMk cId="3042184727" sldId="272"/>
            <ac:spMk id="8" creationId="{C2CACBA9-5A62-4EB1-B7DC-EA8C305F9FBE}"/>
          </ac:spMkLst>
        </pc:spChg>
        <pc:spChg chg="add mod">
          <ac:chgData name="gemma Gillard" userId="30c216ec706906dc" providerId="LiveId" clId="{2DAC3181-3CBE-40B2-9A33-AFECDBBC87DB}" dt="2021-10-12T08:26:30.380" v="726" actId="20577"/>
          <ac:spMkLst>
            <pc:docMk/>
            <pc:sldMk cId="3042184727" sldId="272"/>
            <ac:spMk id="10" creationId="{7F390E0A-4F58-4A3E-BF5D-AD083B2B9CBD}"/>
          </ac:spMkLst>
        </pc:spChg>
        <pc:picChg chg="mod">
          <ac:chgData name="gemma Gillard" userId="30c216ec706906dc" providerId="LiveId" clId="{2DAC3181-3CBE-40B2-9A33-AFECDBBC87DB}" dt="2021-10-12T08:09:36.915" v="108" actId="1076"/>
          <ac:picMkLst>
            <pc:docMk/>
            <pc:sldMk cId="3042184727" sldId="272"/>
            <ac:picMk id="5" creationId="{E6B6358E-4DF7-46D9-84DB-E2AE98099F26}"/>
          </ac:picMkLst>
        </pc:picChg>
      </pc:sldChg>
      <pc:sldChg chg="addSp delSp modSp mod">
        <pc:chgData name="gemma Gillard" userId="30c216ec706906dc" providerId="LiveId" clId="{2DAC3181-3CBE-40B2-9A33-AFECDBBC87DB}" dt="2021-10-12T08:26:02.472" v="720" actId="20577"/>
        <pc:sldMkLst>
          <pc:docMk/>
          <pc:sldMk cId="1393475087" sldId="275"/>
        </pc:sldMkLst>
        <pc:spChg chg="mod">
          <ac:chgData name="gemma Gillard" userId="30c216ec706906dc" providerId="LiveId" clId="{2DAC3181-3CBE-40B2-9A33-AFECDBBC87DB}" dt="2021-10-12T08:26:02.472" v="720" actId="20577"/>
          <ac:spMkLst>
            <pc:docMk/>
            <pc:sldMk cId="1393475087" sldId="275"/>
            <ac:spMk id="3" creationId="{7D04D62B-13F3-4D41-A441-04A51F917FB1}"/>
          </ac:spMkLst>
        </pc:spChg>
        <pc:spChg chg="add mod">
          <ac:chgData name="gemma Gillard" userId="30c216ec706906dc" providerId="LiveId" clId="{2DAC3181-3CBE-40B2-9A33-AFECDBBC87DB}" dt="2021-10-12T08:17:13.345" v="495" actId="2085"/>
          <ac:spMkLst>
            <pc:docMk/>
            <pc:sldMk cId="1393475087" sldId="275"/>
            <ac:spMk id="7" creationId="{08574180-8D8C-40F1-B973-416B8FB73BCA}"/>
          </ac:spMkLst>
        </pc:spChg>
        <pc:spChg chg="add del mod">
          <ac:chgData name="gemma Gillard" userId="30c216ec706906dc" providerId="LiveId" clId="{2DAC3181-3CBE-40B2-9A33-AFECDBBC87DB}" dt="2021-10-12T08:12:15.869" v="153" actId="478"/>
          <ac:spMkLst>
            <pc:docMk/>
            <pc:sldMk cId="1393475087" sldId="275"/>
            <ac:spMk id="8" creationId="{71718574-8F72-4555-9D28-52DF46F4D345}"/>
          </ac:spMkLst>
        </pc:spChg>
        <pc:spChg chg="mod">
          <ac:chgData name="gemma Gillard" userId="30c216ec706906dc" providerId="LiveId" clId="{2DAC3181-3CBE-40B2-9A33-AFECDBBC87DB}" dt="2021-10-12T08:10:58.810" v="151" actId="20577"/>
          <ac:spMkLst>
            <pc:docMk/>
            <pc:sldMk cId="1393475087" sldId="275"/>
            <ac:spMk id="10" creationId="{91037603-1912-4DF6-8E1F-DABDC5DE4C02}"/>
          </ac:spMkLst>
        </pc:spChg>
        <pc:spChg chg="add del mod">
          <ac:chgData name="gemma Gillard" userId="30c216ec706906dc" providerId="LiveId" clId="{2DAC3181-3CBE-40B2-9A33-AFECDBBC87DB}" dt="2021-10-12T08:12:22.563" v="155" actId="478"/>
          <ac:spMkLst>
            <pc:docMk/>
            <pc:sldMk cId="1393475087" sldId="275"/>
            <ac:spMk id="11" creationId="{9113C829-69E6-421A-B232-5A0294060E92}"/>
          </ac:spMkLst>
        </pc:spChg>
        <pc:picChg chg="mod">
          <ac:chgData name="gemma Gillard" userId="30c216ec706906dc" providerId="LiveId" clId="{2DAC3181-3CBE-40B2-9A33-AFECDBBC87DB}" dt="2021-10-12T08:13:42.270" v="348" actId="1076"/>
          <ac:picMkLst>
            <pc:docMk/>
            <pc:sldMk cId="1393475087" sldId="275"/>
            <ac:picMk id="9" creationId="{139C624A-70D4-4C2A-BA6C-FBE7D547E87A}"/>
          </ac:picMkLst>
        </pc:picChg>
      </pc:sldChg>
      <pc:sldChg chg="addSp delSp modSp mod">
        <pc:chgData name="gemma Gillard" userId="30c216ec706906dc" providerId="LiveId" clId="{2DAC3181-3CBE-40B2-9A33-AFECDBBC87DB}" dt="2021-10-12T08:20:55.465" v="545" actId="1036"/>
        <pc:sldMkLst>
          <pc:docMk/>
          <pc:sldMk cId="353732534" sldId="279"/>
        </pc:sldMkLst>
        <pc:spChg chg="del">
          <ac:chgData name="gemma Gillard" userId="30c216ec706906dc" providerId="LiveId" clId="{2DAC3181-3CBE-40B2-9A33-AFECDBBC87DB}" dt="2021-10-12T08:02:22.254" v="16" actId="478"/>
          <ac:spMkLst>
            <pc:docMk/>
            <pc:sldMk cId="353732534" sldId="279"/>
            <ac:spMk id="4" creationId="{F070CCDD-60A2-4AB2-A2CA-35BA3348A951}"/>
          </ac:spMkLst>
        </pc:spChg>
        <pc:spChg chg="del">
          <ac:chgData name="gemma Gillard" userId="30c216ec706906dc" providerId="LiveId" clId="{2DAC3181-3CBE-40B2-9A33-AFECDBBC87DB}" dt="2021-10-12T08:02:51.300" v="24" actId="478"/>
          <ac:spMkLst>
            <pc:docMk/>
            <pc:sldMk cId="353732534" sldId="279"/>
            <ac:spMk id="5" creationId="{C342EB34-2F44-4381-ACB9-69DD8FBDF295}"/>
          </ac:spMkLst>
        </pc:spChg>
        <pc:spChg chg="mod">
          <ac:chgData name="gemma Gillard" userId="30c216ec706906dc" providerId="LiveId" clId="{2DAC3181-3CBE-40B2-9A33-AFECDBBC87DB}" dt="2021-10-12T08:00:23.970" v="7" actId="20577"/>
          <ac:spMkLst>
            <pc:docMk/>
            <pc:sldMk cId="353732534" sldId="279"/>
            <ac:spMk id="7" creationId="{ADDF43E5-D9B7-4384-AECE-C0F83B172D2C}"/>
          </ac:spMkLst>
        </pc:spChg>
        <pc:graphicFrameChg chg="add del mod">
          <ac:chgData name="gemma Gillard" userId="30c216ec706906dc" providerId="LiveId" clId="{2DAC3181-3CBE-40B2-9A33-AFECDBBC87DB}" dt="2021-10-12T08:01:40.235" v="9" actId="478"/>
          <ac:graphicFrameMkLst>
            <pc:docMk/>
            <pc:sldMk cId="353732534" sldId="279"/>
            <ac:graphicFrameMk id="2" creationId="{559C3752-B415-4420-B532-585A7E6447BF}"/>
          </ac:graphicFrameMkLst>
        </pc:graphicFrameChg>
        <pc:picChg chg="mod">
          <ac:chgData name="gemma Gillard" userId="30c216ec706906dc" providerId="LiveId" clId="{2DAC3181-3CBE-40B2-9A33-AFECDBBC87DB}" dt="2021-10-12T08:19:40.405" v="523" actId="1076"/>
          <ac:picMkLst>
            <pc:docMk/>
            <pc:sldMk cId="353732534" sldId="279"/>
            <ac:picMk id="3" creationId="{57822630-80DD-4A7C-87C0-1BE416CA2E3F}"/>
          </ac:picMkLst>
        </pc:picChg>
        <pc:picChg chg="add mod">
          <ac:chgData name="gemma Gillard" userId="30c216ec706906dc" providerId="LiveId" clId="{2DAC3181-3CBE-40B2-9A33-AFECDBBC87DB}" dt="2021-10-12T08:02:47.639" v="23" actId="1076"/>
          <ac:picMkLst>
            <pc:docMk/>
            <pc:sldMk cId="353732534" sldId="279"/>
            <ac:picMk id="9" creationId="{312DBDDB-1652-4AC9-8589-1C72B935C534}"/>
          </ac:picMkLst>
        </pc:picChg>
        <pc:picChg chg="add mod modCrop">
          <ac:chgData name="gemma Gillard" userId="30c216ec706906dc" providerId="LiveId" clId="{2DAC3181-3CBE-40B2-9A33-AFECDBBC87DB}" dt="2021-10-12T08:19:23.395" v="521" actId="1036"/>
          <ac:picMkLst>
            <pc:docMk/>
            <pc:sldMk cId="353732534" sldId="279"/>
            <ac:picMk id="12" creationId="{FEB02007-D443-4663-A6FA-B7FAD95C05CA}"/>
          </ac:picMkLst>
        </pc:picChg>
        <pc:picChg chg="add mod">
          <ac:chgData name="gemma Gillard" userId="30c216ec706906dc" providerId="LiveId" clId="{2DAC3181-3CBE-40B2-9A33-AFECDBBC87DB}" dt="2021-10-12T08:20:55.465" v="545" actId="1036"/>
          <ac:picMkLst>
            <pc:docMk/>
            <pc:sldMk cId="353732534" sldId="279"/>
            <ac:picMk id="14" creationId="{BAD0151F-344E-4CC3-A6C4-54E6BF719FDD}"/>
          </ac:picMkLst>
        </pc:picChg>
      </pc:sldChg>
      <pc:sldChg chg="addSp delSp modSp mod">
        <pc:chgData name="gemma Gillard" userId="30c216ec706906dc" providerId="LiveId" clId="{2DAC3181-3CBE-40B2-9A33-AFECDBBC87DB}" dt="2021-10-12T08:27:10.035" v="774" actId="1076"/>
        <pc:sldMkLst>
          <pc:docMk/>
          <pc:sldMk cId="4033717230" sldId="283"/>
        </pc:sldMkLst>
        <pc:spChg chg="mod">
          <ac:chgData name="gemma Gillard" userId="30c216ec706906dc" providerId="LiveId" clId="{2DAC3181-3CBE-40B2-9A33-AFECDBBC87DB}" dt="2021-10-12T08:25:06.861" v="701" actId="20577"/>
          <ac:spMkLst>
            <pc:docMk/>
            <pc:sldMk cId="4033717230" sldId="283"/>
            <ac:spMk id="3" creationId="{B8197B20-9312-4316-989E-C8CA08DFA920}"/>
          </ac:spMkLst>
        </pc:spChg>
        <pc:spChg chg="add del mod">
          <ac:chgData name="gemma Gillard" userId="30c216ec706906dc" providerId="LiveId" clId="{2DAC3181-3CBE-40B2-9A33-AFECDBBC87DB}" dt="2021-10-12T08:24:01.196" v="659"/>
          <ac:spMkLst>
            <pc:docMk/>
            <pc:sldMk cId="4033717230" sldId="283"/>
            <ac:spMk id="7" creationId="{F5E4027E-5234-4820-87EA-EF20B9A37419}"/>
          </ac:spMkLst>
        </pc:spChg>
        <pc:spChg chg="add mod">
          <ac:chgData name="gemma Gillard" userId="30c216ec706906dc" providerId="LiveId" clId="{2DAC3181-3CBE-40B2-9A33-AFECDBBC87DB}" dt="2021-10-12T08:27:10.035" v="774" actId="1076"/>
          <ac:spMkLst>
            <pc:docMk/>
            <pc:sldMk cId="4033717230" sldId="283"/>
            <ac:spMk id="8" creationId="{2F6F04A0-49BA-41DF-A48C-A0ED4910AD7E}"/>
          </ac:spMkLst>
        </pc:spChg>
        <pc:spChg chg="del">
          <ac:chgData name="gemma Gillard" userId="30c216ec706906dc" providerId="LiveId" clId="{2DAC3181-3CBE-40B2-9A33-AFECDBBC87DB}" dt="2021-10-12T08:07:43.858" v="99" actId="478"/>
          <ac:spMkLst>
            <pc:docMk/>
            <pc:sldMk cId="4033717230" sldId="283"/>
            <ac:spMk id="16" creationId="{4D89A18B-8547-49EB-AED4-F8A19A1E3407}"/>
          </ac:spMkLst>
        </pc:spChg>
        <pc:picChg chg="mod">
          <ac:chgData name="gemma Gillard" userId="30c216ec706906dc" providerId="LiveId" clId="{2DAC3181-3CBE-40B2-9A33-AFECDBBC87DB}" dt="2021-10-12T08:08:18.382" v="101" actId="1076"/>
          <ac:picMkLst>
            <pc:docMk/>
            <pc:sldMk cId="4033717230" sldId="283"/>
            <ac:picMk id="15" creationId="{CE1AFFAF-2B33-4832-8AB4-946D48FA41B6}"/>
          </ac:picMkLst>
        </pc:picChg>
      </pc:sldChg>
      <pc:sldChg chg="addSp delSp modSp mod">
        <pc:chgData name="gemma Gillard" userId="30c216ec706906dc" providerId="LiveId" clId="{2DAC3181-3CBE-40B2-9A33-AFECDBBC87DB}" dt="2021-10-12T08:21:50.575" v="563" actId="20577"/>
        <pc:sldMkLst>
          <pc:docMk/>
          <pc:sldMk cId="3307355500" sldId="288"/>
        </pc:sldMkLst>
        <pc:spChg chg="mod">
          <ac:chgData name="gemma Gillard" userId="30c216ec706906dc" providerId="LiveId" clId="{2DAC3181-3CBE-40B2-9A33-AFECDBBC87DB}" dt="2021-10-12T08:21:50.575" v="563" actId="20577"/>
          <ac:spMkLst>
            <pc:docMk/>
            <pc:sldMk cId="3307355500" sldId="288"/>
            <ac:spMk id="6" creationId="{36375241-282B-4C88-B8F0-2D7658C7BBDC}"/>
          </ac:spMkLst>
        </pc:spChg>
        <pc:spChg chg="add mod">
          <ac:chgData name="gemma Gillard" userId="30c216ec706906dc" providerId="LiveId" clId="{2DAC3181-3CBE-40B2-9A33-AFECDBBC87DB}" dt="2021-10-12T08:06:49.411" v="65" actId="14100"/>
          <ac:spMkLst>
            <pc:docMk/>
            <pc:sldMk cId="3307355500" sldId="288"/>
            <ac:spMk id="12" creationId="{A2D70289-C813-4A77-B0A6-EA67D7195C31}"/>
          </ac:spMkLst>
        </pc:spChg>
        <pc:spChg chg="add mod">
          <ac:chgData name="gemma Gillard" userId="30c216ec706906dc" providerId="LiveId" clId="{2DAC3181-3CBE-40B2-9A33-AFECDBBC87DB}" dt="2021-10-12T08:07:25.691" v="96" actId="313"/>
          <ac:spMkLst>
            <pc:docMk/>
            <pc:sldMk cId="3307355500" sldId="288"/>
            <ac:spMk id="13" creationId="{0A868316-B0F1-4521-A3BD-4EAD430A74C6}"/>
          </ac:spMkLst>
        </pc:spChg>
        <pc:spChg chg="del">
          <ac:chgData name="gemma Gillard" userId="30c216ec706906dc" providerId="LiveId" clId="{2DAC3181-3CBE-40B2-9A33-AFECDBBC87DB}" dt="2021-10-12T08:04:50.185" v="27" actId="478"/>
          <ac:spMkLst>
            <pc:docMk/>
            <pc:sldMk cId="3307355500" sldId="288"/>
            <ac:spMk id="18" creationId="{E9065367-8471-4602-AAE9-512CD9BB5CD6}"/>
          </ac:spMkLst>
        </pc:spChg>
        <pc:spChg chg="del">
          <ac:chgData name="gemma Gillard" userId="30c216ec706906dc" providerId="LiveId" clId="{2DAC3181-3CBE-40B2-9A33-AFECDBBC87DB}" dt="2021-10-12T08:05:01.621" v="36" actId="478"/>
          <ac:spMkLst>
            <pc:docMk/>
            <pc:sldMk cId="3307355500" sldId="288"/>
            <ac:spMk id="19" creationId="{33B3C7E4-F979-46EC-B93E-836FB292DAF6}"/>
          </ac:spMkLst>
        </pc:spChg>
        <pc:spChg chg="del">
          <ac:chgData name="gemma Gillard" userId="30c216ec706906dc" providerId="LiveId" clId="{2DAC3181-3CBE-40B2-9A33-AFECDBBC87DB}" dt="2021-10-12T08:07:31.311" v="97" actId="478"/>
          <ac:spMkLst>
            <pc:docMk/>
            <pc:sldMk cId="3307355500" sldId="288"/>
            <ac:spMk id="20" creationId="{95149920-347C-4E11-A5EB-019BB3489E51}"/>
          </ac:spMkLst>
        </pc:spChg>
        <pc:spChg chg="del">
          <ac:chgData name="gemma Gillard" userId="30c216ec706906dc" providerId="LiveId" clId="{2DAC3181-3CBE-40B2-9A33-AFECDBBC87DB}" dt="2021-10-12T08:05:05.370" v="37" actId="478"/>
          <ac:spMkLst>
            <pc:docMk/>
            <pc:sldMk cId="3307355500" sldId="288"/>
            <ac:spMk id="21" creationId="{443F5798-CCB9-4189-AD84-7848FD0AFC4A}"/>
          </ac:spMkLst>
        </pc:spChg>
        <pc:picChg chg="mod">
          <ac:chgData name="gemma Gillard" userId="30c216ec706906dc" providerId="LiveId" clId="{2DAC3181-3CBE-40B2-9A33-AFECDBBC87DB}" dt="2021-10-12T08:08:39.492" v="102" actId="14826"/>
          <ac:picMkLst>
            <pc:docMk/>
            <pc:sldMk cId="3307355500" sldId="288"/>
            <ac:picMk id="5" creationId="{CD6ED5C1-B9D0-4679-862F-4F10F18AD3B0}"/>
          </ac:picMkLst>
        </pc:picChg>
        <pc:picChg chg="mod">
          <ac:chgData name="gemma Gillard" userId="30c216ec706906dc" providerId="LiveId" clId="{2DAC3181-3CBE-40B2-9A33-AFECDBBC87DB}" dt="2021-10-12T08:07:34.357" v="98" actId="1076"/>
          <ac:picMkLst>
            <pc:docMk/>
            <pc:sldMk cId="3307355500" sldId="288"/>
            <ac:picMk id="10" creationId="{89BC118E-4C34-4480-88DD-082DA4536E59}"/>
          </ac:picMkLst>
        </pc:picChg>
        <pc:picChg chg="mod">
          <ac:chgData name="gemma Gillard" userId="30c216ec706906dc" providerId="LiveId" clId="{2DAC3181-3CBE-40B2-9A33-AFECDBBC87DB}" dt="2021-10-12T08:05:27.839" v="38" actId="14826"/>
          <ac:picMkLst>
            <pc:docMk/>
            <pc:sldMk cId="3307355500" sldId="288"/>
            <ac:picMk id="17" creationId="{E3357AFF-1E67-477E-A344-847EF6F1AFF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885E7D-A787-4FC2-B3C9-9CFE45A9E0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134419-0DEE-41DF-B60C-BA00F6E6EB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47943-EAD5-4EE4-86E6-ED58F4C0F312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1E39F-665B-42E4-A44A-79C18D3F88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7441EB-EC2D-408F-8A87-DB9809B003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3E138-B249-4396-9104-CA086A001A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318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F1F5-9B7E-4B06-A83E-C17A7A8546AC}" type="datetimeFigureOut">
              <a:rPr lang="en-US" noProof="0" smtClean="0"/>
              <a:t>10/12/2021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CC445-1181-4631-964C-4D0584CE199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846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 Photos in Frames">
    <p:bg>
      <p:bgPr>
        <a:blipFill dpi="0" rotWithShape="1">
          <a:blip r:embed="rId2">
            <a:lum/>
          </a:blip>
          <a:srcRect/>
          <a:tile tx="0" ty="0" sx="80000" sy="2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 descr="Photo Frame">
            <a:extLst>
              <a:ext uri="{FF2B5EF4-FFF2-40B4-BE49-F238E27FC236}">
                <a16:creationId xmlns:a16="http://schemas.microsoft.com/office/drawing/2014/main" id="{D27512E6-5960-40EF-8EFA-7379FDB8F235}"/>
              </a:ext>
            </a:extLst>
          </p:cNvPr>
          <p:cNvGrpSpPr/>
          <p:nvPr/>
        </p:nvGrpSpPr>
        <p:grpSpPr>
          <a:xfrm>
            <a:off x="4901062" y="494989"/>
            <a:ext cx="3764461" cy="4796133"/>
            <a:chOff x="7749917" y="2013558"/>
            <a:chExt cx="1602551" cy="2041740"/>
          </a:xfrm>
        </p:grpSpPr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5F328444-A45D-480D-BA47-C3D610C1C0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49917" y="2022795"/>
              <a:ext cx="1602551" cy="2032503"/>
            </a:xfrm>
            <a:custGeom>
              <a:avLst/>
              <a:gdLst>
                <a:gd name="T0" fmla="*/ 701 w 735"/>
                <a:gd name="T1" fmla="*/ 454 h 934"/>
                <a:gd name="T2" fmla="*/ 661 w 735"/>
                <a:gd name="T3" fmla="*/ 342 h 934"/>
                <a:gd name="T4" fmla="*/ 640 w 735"/>
                <a:gd name="T5" fmla="*/ 326 h 934"/>
                <a:gd name="T6" fmla="*/ 560 w 735"/>
                <a:gd name="T7" fmla="*/ 194 h 934"/>
                <a:gd name="T8" fmla="*/ 526 w 735"/>
                <a:gd name="T9" fmla="*/ 139 h 934"/>
                <a:gd name="T10" fmla="*/ 401 w 735"/>
                <a:gd name="T11" fmla="*/ 56 h 934"/>
                <a:gd name="T12" fmla="*/ 389 w 735"/>
                <a:gd name="T13" fmla="*/ 27 h 934"/>
                <a:gd name="T14" fmla="*/ 359 w 735"/>
                <a:gd name="T15" fmla="*/ 29 h 934"/>
                <a:gd name="T16" fmla="*/ 329 w 735"/>
                <a:gd name="T17" fmla="*/ 68 h 934"/>
                <a:gd name="T18" fmla="*/ 174 w 735"/>
                <a:gd name="T19" fmla="*/ 170 h 934"/>
                <a:gd name="T20" fmla="*/ 187 w 735"/>
                <a:gd name="T21" fmla="*/ 179 h 934"/>
                <a:gd name="T22" fmla="*/ 151 w 735"/>
                <a:gd name="T23" fmla="*/ 223 h 934"/>
                <a:gd name="T24" fmla="*/ 78 w 735"/>
                <a:gd name="T25" fmla="*/ 330 h 934"/>
                <a:gd name="T26" fmla="*/ 52 w 735"/>
                <a:gd name="T27" fmla="*/ 409 h 934"/>
                <a:gd name="T28" fmla="*/ 55 w 735"/>
                <a:gd name="T29" fmla="*/ 469 h 934"/>
                <a:gd name="T30" fmla="*/ 50 w 735"/>
                <a:gd name="T31" fmla="*/ 517 h 934"/>
                <a:gd name="T32" fmla="*/ 62 w 735"/>
                <a:gd name="T33" fmla="*/ 585 h 934"/>
                <a:gd name="T34" fmla="*/ 81 w 735"/>
                <a:gd name="T35" fmla="*/ 645 h 934"/>
                <a:gd name="T36" fmla="*/ 130 w 735"/>
                <a:gd name="T37" fmla="*/ 691 h 934"/>
                <a:gd name="T38" fmla="*/ 183 w 735"/>
                <a:gd name="T39" fmla="*/ 810 h 934"/>
                <a:gd name="T40" fmla="*/ 244 w 735"/>
                <a:gd name="T41" fmla="*/ 864 h 934"/>
                <a:gd name="T42" fmla="*/ 314 w 735"/>
                <a:gd name="T43" fmla="*/ 850 h 934"/>
                <a:gd name="T44" fmla="*/ 352 w 735"/>
                <a:gd name="T45" fmla="*/ 807 h 934"/>
                <a:gd name="T46" fmla="*/ 360 w 735"/>
                <a:gd name="T47" fmla="*/ 825 h 934"/>
                <a:gd name="T48" fmla="*/ 369 w 735"/>
                <a:gd name="T49" fmla="*/ 812 h 934"/>
                <a:gd name="T50" fmla="*/ 408 w 735"/>
                <a:gd name="T51" fmla="*/ 826 h 934"/>
                <a:gd name="T52" fmla="*/ 447 w 735"/>
                <a:gd name="T53" fmla="*/ 871 h 934"/>
                <a:gd name="T54" fmla="*/ 533 w 735"/>
                <a:gd name="T55" fmla="*/ 830 h 934"/>
                <a:gd name="T56" fmla="*/ 612 w 735"/>
                <a:gd name="T57" fmla="*/ 724 h 934"/>
                <a:gd name="T58" fmla="*/ 677 w 735"/>
                <a:gd name="T59" fmla="*/ 663 h 934"/>
                <a:gd name="T60" fmla="*/ 676 w 735"/>
                <a:gd name="T61" fmla="*/ 591 h 934"/>
                <a:gd name="T62" fmla="*/ 685 w 735"/>
                <a:gd name="T63" fmla="*/ 517 h 934"/>
                <a:gd name="T64" fmla="*/ 654 w 735"/>
                <a:gd name="T65" fmla="*/ 453 h 934"/>
                <a:gd name="T66" fmla="*/ 616 w 735"/>
                <a:gd name="T67" fmla="*/ 339 h 934"/>
                <a:gd name="T68" fmla="*/ 613 w 735"/>
                <a:gd name="T69" fmla="*/ 429 h 934"/>
                <a:gd name="T70" fmla="*/ 559 w 735"/>
                <a:gd name="T71" fmla="*/ 229 h 934"/>
                <a:gd name="T72" fmla="*/ 591 w 735"/>
                <a:gd name="T73" fmla="*/ 307 h 934"/>
                <a:gd name="T74" fmla="*/ 472 w 735"/>
                <a:gd name="T75" fmla="*/ 163 h 934"/>
                <a:gd name="T76" fmla="*/ 437 w 735"/>
                <a:gd name="T77" fmla="*/ 206 h 934"/>
                <a:gd name="T78" fmla="*/ 422 w 735"/>
                <a:gd name="T79" fmla="*/ 117 h 934"/>
                <a:gd name="T80" fmla="*/ 400 w 735"/>
                <a:gd name="T81" fmla="*/ 181 h 934"/>
                <a:gd name="T82" fmla="*/ 366 w 735"/>
                <a:gd name="T83" fmla="*/ 35 h 934"/>
                <a:gd name="T84" fmla="*/ 352 w 735"/>
                <a:gd name="T85" fmla="*/ 136 h 934"/>
                <a:gd name="T86" fmla="*/ 371 w 735"/>
                <a:gd name="T87" fmla="*/ 121 h 934"/>
                <a:gd name="T88" fmla="*/ 353 w 735"/>
                <a:gd name="T89" fmla="*/ 145 h 934"/>
                <a:gd name="T90" fmla="*/ 311 w 735"/>
                <a:gd name="T91" fmla="*/ 102 h 934"/>
                <a:gd name="T92" fmla="*/ 340 w 735"/>
                <a:gd name="T93" fmla="*/ 162 h 934"/>
                <a:gd name="T94" fmla="*/ 322 w 735"/>
                <a:gd name="T95" fmla="*/ 199 h 934"/>
                <a:gd name="T96" fmla="*/ 245 w 735"/>
                <a:gd name="T97" fmla="*/ 144 h 934"/>
                <a:gd name="T98" fmla="*/ 234 w 735"/>
                <a:gd name="T99" fmla="*/ 251 h 934"/>
                <a:gd name="T100" fmla="*/ 214 w 735"/>
                <a:gd name="T101" fmla="*/ 270 h 934"/>
                <a:gd name="T102" fmla="*/ 95 w 735"/>
                <a:gd name="T103" fmla="*/ 367 h 934"/>
                <a:gd name="T104" fmla="*/ 92 w 735"/>
                <a:gd name="T105" fmla="*/ 384 h 934"/>
                <a:gd name="T106" fmla="*/ 96 w 735"/>
                <a:gd name="T107" fmla="*/ 440 h 934"/>
                <a:gd name="T108" fmla="*/ 73 w 735"/>
                <a:gd name="T109" fmla="*/ 491 h 934"/>
                <a:gd name="T110" fmla="*/ 112 w 735"/>
                <a:gd name="T111" fmla="*/ 513 h 934"/>
                <a:gd name="T112" fmla="*/ 164 w 735"/>
                <a:gd name="T113" fmla="*/ 689 h 934"/>
                <a:gd name="T114" fmla="*/ 185 w 735"/>
                <a:gd name="T115" fmla="*/ 714 h 934"/>
                <a:gd name="T116" fmla="*/ 367 w 735"/>
                <a:gd name="T117" fmla="*/ 808 h 934"/>
                <a:gd name="T118" fmla="*/ 549 w 735"/>
                <a:gd name="T119" fmla="*/ 714 h 934"/>
                <a:gd name="T120" fmla="*/ 605 w 735"/>
                <a:gd name="T121" fmla="*/ 594 h 934"/>
                <a:gd name="T122" fmla="*/ 613 w 735"/>
                <a:gd name="T123" fmla="*/ 527 h 934"/>
                <a:gd name="T124" fmla="*/ 656 w 735"/>
                <a:gd name="T125" fmla="*/ 539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5" h="934">
                  <a:moveTo>
                    <a:pt x="724" y="492"/>
                  </a:moveTo>
                  <a:cubicBezTo>
                    <a:pt x="729" y="491"/>
                    <a:pt x="735" y="486"/>
                    <a:pt x="735" y="486"/>
                  </a:cubicBezTo>
                  <a:cubicBezTo>
                    <a:pt x="735" y="486"/>
                    <a:pt x="729" y="481"/>
                    <a:pt x="724" y="480"/>
                  </a:cubicBezTo>
                  <a:cubicBezTo>
                    <a:pt x="719" y="479"/>
                    <a:pt x="711" y="481"/>
                    <a:pt x="711" y="481"/>
                  </a:cubicBezTo>
                  <a:cubicBezTo>
                    <a:pt x="711" y="481"/>
                    <a:pt x="717" y="476"/>
                    <a:pt x="717" y="471"/>
                  </a:cubicBezTo>
                  <a:cubicBezTo>
                    <a:pt x="717" y="467"/>
                    <a:pt x="713" y="464"/>
                    <a:pt x="713" y="464"/>
                  </a:cubicBezTo>
                  <a:cubicBezTo>
                    <a:pt x="713" y="464"/>
                    <a:pt x="714" y="472"/>
                    <a:pt x="704" y="478"/>
                  </a:cubicBezTo>
                  <a:cubicBezTo>
                    <a:pt x="694" y="484"/>
                    <a:pt x="686" y="481"/>
                    <a:pt x="682" y="475"/>
                  </a:cubicBezTo>
                  <a:cubicBezTo>
                    <a:pt x="678" y="468"/>
                    <a:pt x="679" y="464"/>
                    <a:pt x="683" y="458"/>
                  </a:cubicBezTo>
                  <a:cubicBezTo>
                    <a:pt x="687" y="453"/>
                    <a:pt x="704" y="458"/>
                    <a:pt x="699" y="466"/>
                  </a:cubicBezTo>
                  <a:cubicBezTo>
                    <a:pt x="693" y="474"/>
                    <a:pt x="687" y="463"/>
                    <a:pt x="687" y="463"/>
                  </a:cubicBezTo>
                  <a:cubicBezTo>
                    <a:pt x="687" y="463"/>
                    <a:pt x="683" y="469"/>
                    <a:pt x="689" y="474"/>
                  </a:cubicBezTo>
                  <a:cubicBezTo>
                    <a:pt x="694" y="479"/>
                    <a:pt x="701" y="475"/>
                    <a:pt x="704" y="471"/>
                  </a:cubicBezTo>
                  <a:cubicBezTo>
                    <a:pt x="707" y="466"/>
                    <a:pt x="709" y="461"/>
                    <a:pt x="701" y="454"/>
                  </a:cubicBezTo>
                  <a:cubicBezTo>
                    <a:pt x="694" y="447"/>
                    <a:pt x="679" y="452"/>
                    <a:pt x="679" y="452"/>
                  </a:cubicBezTo>
                  <a:cubicBezTo>
                    <a:pt x="679" y="452"/>
                    <a:pt x="684" y="446"/>
                    <a:pt x="682" y="439"/>
                  </a:cubicBezTo>
                  <a:cubicBezTo>
                    <a:pt x="681" y="435"/>
                    <a:pt x="679" y="433"/>
                    <a:pt x="677" y="431"/>
                  </a:cubicBezTo>
                  <a:cubicBezTo>
                    <a:pt x="681" y="426"/>
                    <a:pt x="681" y="426"/>
                    <a:pt x="681" y="426"/>
                  </a:cubicBezTo>
                  <a:cubicBezTo>
                    <a:pt x="681" y="426"/>
                    <a:pt x="680" y="424"/>
                    <a:pt x="685" y="420"/>
                  </a:cubicBezTo>
                  <a:cubicBezTo>
                    <a:pt x="689" y="415"/>
                    <a:pt x="678" y="413"/>
                    <a:pt x="682" y="409"/>
                  </a:cubicBezTo>
                  <a:cubicBezTo>
                    <a:pt x="686" y="405"/>
                    <a:pt x="677" y="404"/>
                    <a:pt x="679" y="399"/>
                  </a:cubicBezTo>
                  <a:cubicBezTo>
                    <a:pt x="681" y="396"/>
                    <a:pt x="676" y="390"/>
                    <a:pt x="674" y="387"/>
                  </a:cubicBezTo>
                  <a:cubicBezTo>
                    <a:pt x="674" y="387"/>
                    <a:pt x="673" y="386"/>
                    <a:pt x="672" y="386"/>
                  </a:cubicBezTo>
                  <a:cubicBezTo>
                    <a:pt x="670" y="386"/>
                    <a:pt x="667" y="385"/>
                    <a:pt x="667" y="383"/>
                  </a:cubicBezTo>
                  <a:cubicBezTo>
                    <a:pt x="666" y="380"/>
                    <a:pt x="661" y="367"/>
                    <a:pt x="659" y="364"/>
                  </a:cubicBezTo>
                  <a:cubicBezTo>
                    <a:pt x="659" y="364"/>
                    <a:pt x="659" y="363"/>
                    <a:pt x="659" y="363"/>
                  </a:cubicBezTo>
                  <a:cubicBezTo>
                    <a:pt x="658" y="345"/>
                    <a:pt x="658" y="345"/>
                    <a:pt x="658" y="345"/>
                  </a:cubicBezTo>
                  <a:cubicBezTo>
                    <a:pt x="658" y="344"/>
                    <a:pt x="659" y="342"/>
                    <a:pt x="661" y="342"/>
                  </a:cubicBezTo>
                  <a:cubicBezTo>
                    <a:pt x="662" y="342"/>
                    <a:pt x="662" y="342"/>
                    <a:pt x="662" y="342"/>
                  </a:cubicBezTo>
                  <a:cubicBezTo>
                    <a:pt x="663" y="342"/>
                    <a:pt x="665" y="341"/>
                    <a:pt x="665" y="339"/>
                  </a:cubicBezTo>
                  <a:cubicBezTo>
                    <a:pt x="665" y="337"/>
                    <a:pt x="665" y="337"/>
                    <a:pt x="665" y="337"/>
                  </a:cubicBezTo>
                  <a:cubicBezTo>
                    <a:pt x="665" y="335"/>
                    <a:pt x="663" y="334"/>
                    <a:pt x="662" y="334"/>
                  </a:cubicBezTo>
                  <a:cubicBezTo>
                    <a:pt x="660" y="334"/>
                    <a:pt x="660" y="334"/>
                    <a:pt x="660" y="334"/>
                  </a:cubicBezTo>
                  <a:cubicBezTo>
                    <a:pt x="658" y="334"/>
                    <a:pt x="656" y="332"/>
                    <a:pt x="656" y="330"/>
                  </a:cubicBezTo>
                  <a:cubicBezTo>
                    <a:pt x="656" y="308"/>
                    <a:pt x="656" y="308"/>
                    <a:pt x="656" y="308"/>
                  </a:cubicBezTo>
                  <a:cubicBezTo>
                    <a:pt x="658" y="296"/>
                    <a:pt x="664" y="288"/>
                    <a:pt x="673" y="285"/>
                  </a:cubicBezTo>
                  <a:cubicBezTo>
                    <a:pt x="668" y="281"/>
                    <a:pt x="662" y="281"/>
                    <a:pt x="656" y="287"/>
                  </a:cubicBezTo>
                  <a:cubicBezTo>
                    <a:pt x="656" y="263"/>
                    <a:pt x="645" y="262"/>
                    <a:pt x="640" y="256"/>
                  </a:cubicBezTo>
                  <a:cubicBezTo>
                    <a:pt x="637" y="274"/>
                    <a:pt x="652" y="281"/>
                    <a:pt x="652" y="290"/>
                  </a:cubicBezTo>
                  <a:cubicBezTo>
                    <a:pt x="646" y="284"/>
                    <a:pt x="641" y="282"/>
                    <a:pt x="636" y="284"/>
                  </a:cubicBezTo>
                  <a:cubicBezTo>
                    <a:pt x="643" y="288"/>
                    <a:pt x="647" y="295"/>
                    <a:pt x="648" y="303"/>
                  </a:cubicBezTo>
                  <a:cubicBezTo>
                    <a:pt x="640" y="326"/>
                    <a:pt x="640" y="326"/>
                    <a:pt x="640" y="326"/>
                  </a:cubicBezTo>
                  <a:cubicBezTo>
                    <a:pt x="639" y="329"/>
                    <a:pt x="636" y="330"/>
                    <a:pt x="634" y="327"/>
                  </a:cubicBezTo>
                  <a:cubicBezTo>
                    <a:pt x="629" y="322"/>
                    <a:pt x="621" y="312"/>
                    <a:pt x="614" y="307"/>
                  </a:cubicBezTo>
                  <a:cubicBezTo>
                    <a:pt x="606" y="301"/>
                    <a:pt x="592" y="293"/>
                    <a:pt x="586" y="290"/>
                  </a:cubicBezTo>
                  <a:cubicBezTo>
                    <a:pt x="584" y="289"/>
                    <a:pt x="583" y="286"/>
                    <a:pt x="584" y="284"/>
                  </a:cubicBezTo>
                  <a:cubicBezTo>
                    <a:pt x="587" y="279"/>
                    <a:pt x="592" y="268"/>
                    <a:pt x="593" y="253"/>
                  </a:cubicBezTo>
                  <a:cubicBezTo>
                    <a:pt x="594" y="241"/>
                    <a:pt x="588" y="229"/>
                    <a:pt x="583" y="223"/>
                  </a:cubicBezTo>
                  <a:cubicBezTo>
                    <a:pt x="581" y="220"/>
                    <a:pt x="583" y="216"/>
                    <a:pt x="586" y="216"/>
                  </a:cubicBezTo>
                  <a:cubicBezTo>
                    <a:pt x="594" y="217"/>
                    <a:pt x="594" y="217"/>
                    <a:pt x="594" y="217"/>
                  </a:cubicBezTo>
                  <a:cubicBezTo>
                    <a:pt x="595" y="217"/>
                    <a:pt x="596" y="216"/>
                    <a:pt x="597" y="215"/>
                  </a:cubicBezTo>
                  <a:cubicBezTo>
                    <a:pt x="598" y="213"/>
                    <a:pt x="598" y="213"/>
                    <a:pt x="598" y="213"/>
                  </a:cubicBezTo>
                  <a:cubicBezTo>
                    <a:pt x="599" y="211"/>
                    <a:pt x="598" y="209"/>
                    <a:pt x="595" y="209"/>
                  </a:cubicBezTo>
                  <a:cubicBezTo>
                    <a:pt x="576" y="207"/>
                    <a:pt x="576" y="207"/>
                    <a:pt x="576" y="207"/>
                  </a:cubicBezTo>
                  <a:cubicBezTo>
                    <a:pt x="575" y="207"/>
                    <a:pt x="575" y="207"/>
                    <a:pt x="574" y="206"/>
                  </a:cubicBezTo>
                  <a:cubicBezTo>
                    <a:pt x="560" y="194"/>
                    <a:pt x="560" y="194"/>
                    <a:pt x="560" y="194"/>
                  </a:cubicBezTo>
                  <a:cubicBezTo>
                    <a:pt x="559" y="193"/>
                    <a:pt x="559" y="193"/>
                    <a:pt x="558" y="193"/>
                  </a:cubicBezTo>
                  <a:cubicBezTo>
                    <a:pt x="553" y="192"/>
                    <a:pt x="553" y="192"/>
                    <a:pt x="553" y="192"/>
                  </a:cubicBezTo>
                  <a:cubicBezTo>
                    <a:pt x="557" y="188"/>
                    <a:pt x="557" y="181"/>
                    <a:pt x="548" y="177"/>
                  </a:cubicBezTo>
                  <a:cubicBezTo>
                    <a:pt x="551" y="191"/>
                    <a:pt x="538" y="193"/>
                    <a:pt x="533" y="185"/>
                  </a:cubicBezTo>
                  <a:cubicBezTo>
                    <a:pt x="530" y="179"/>
                    <a:pt x="532" y="175"/>
                    <a:pt x="539" y="172"/>
                  </a:cubicBezTo>
                  <a:cubicBezTo>
                    <a:pt x="535" y="168"/>
                    <a:pt x="530" y="169"/>
                    <a:pt x="525" y="176"/>
                  </a:cubicBezTo>
                  <a:cubicBezTo>
                    <a:pt x="519" y="166"/>
                    <a:pt x="523" y="155"/>
                    <a:pt x="528" y="152"/>
                  </a:cubicBezTo>
                  <a:cubicBezTo>
                    <a:pt x="533" y="149"/>
                    <a:pt x="537" y="150"/>
                    <a:pt x="539" y="153"/>
                  </a:cubicBezTo>
                  <a:cubicBezTo>
                    <a:pt x="539" y="156"/>
                    <a:pt x="537" y="158"/>
                    <a:pt x="533" y="161"/>
                  </a:cubicBezTo>
                  <a:cubicBezTo>
                    <a:pt x="537" y="165"/>
                    <a:pt x="541" y="166"/>
                    <a:pt x="544" y="162"/>
                  </a:cubicBezTo>
                  <a:cubicBezTo>
                    <a:pt x="550" y="170"/>
                    <a:pt x="555" y="173"/>
                    <a:pt x="561" y="170"/>
                  </a:cubicBezTo>
                  <a:cubicBezTo>
                    <a:pt x="553" y="166"/>
                    <a:pt x="543" y="140"/>
                    <a:pt x="532" y="142"/>
                  </a:cubicBezTo>
                  <a:cubicBezTo>
                    <a:pt x="525" y="144"/>
                    <a:pt x="520" y="149"/>
                    <a:pt x="517" y="158"/>
                  </a:cubicBezTo>
                  <a:cubicBezTo>
                    <a:pt x="517" y="149"/>
                    <a:pt x="520" y="142"/>
                    <a:pt x="526" y="139"/>
                  </a:cubicBezTo>
                  <a:cubicBezTo>
                    <a:pt x="532" y="136"/>
                    <a:pt x="538" y="135"/>
                    <a:pt x="545" y="137"/>
                  </a:cubicBezTo>
                  <a:cubicBezTo>
                    <a:pt x="543" y="131"/>
                    <a:pt x="540" y="129"/>
                    <a:pt x="535" y="129"/>
                  </a:cubicBezTo>
                  <a:cubicBezTo>
                    <a:pt x="536" y="127"/>
                    <a:pt x="535" y="125"/>
                    <a:pt x="534" y="124"/>
                  </a:cubicBezTo>
                  <a:cubicBezTo>
                    <a:pt x="532" y="123"/>
                    <a:pt x="530" y="123"/>
                    <a:pt x="528" y="124"/>
                  </a:cubicBezTo>
                  <a:cubicBezTo>
                    <a:pt x="529" y="112"/>
                    <a:pt x="525" y="105"/>
                    <a:pt x="517" y="104"/>
                  </a:cubicBezTo>
                  <a:cubicBezTo>
                    <a:pt x="525" y="119"/>
                    <a:pt x="514" y="136"/>
                    <a:pt x="511" y="151"/>
                  </a:cubicBezTo>
                  <a:cubicBezTo>
                    <a:pt x="511" y="151"/>
                    <a:pt x="511" y="151"/>
                    <a:pt x="511" y="151"/>
                  </a:cubicBezTo>
                  <a:cubicBezTo>
                    <a:pt x="509" y="148"/>
                    <a:pt x="507" y="145"/>
                    <a:pt x="506" y="142"/>
                  </a:cubicBezTo>
                  <a:cubicBezTo>
                    <a:pt x="495" y="126"/>
                    <a:pt x="471" y="125"/>
                    <a:pt x="461" y="126"/>
                  </a:cubicBezTo>
                  <a:cubicBezTo>
                    <a:pt x="459" y="126"/>
                    <a:pt x="458" y="124"/>
                    <a:pt x="457" y="122"/>
                  </a:cubicBezTo>
                  <a:cubicBezTo>
                    <a:pt x="457" y="113"/>
                    <a:pt x="454" y="90"/>
                    <a:pt x="443" y="78"/>
                  </a:cubicBezTo>
                  <a:cubicBezTo>
                    <a:pt x="432" y="67"/>
                    <a:pt x="413" y="67"/>
                    <a:pt x="405" y="68"/>
                  </a:cubicBezTo>
                  <a:cubicBezTo>
                    <a:pt x="403" y="68"/>
                    <a:pt x="401" y="66"/>
                    <a:pt x="401" y="64"/>
                  </a:cubicBezTo>
                  <a:cubicBezTo>
                    <a:pt x="401" y="56"/>
                    <a:pt x="401" y="56"/>
                    <a:pt x="401" y="56"/>
                  </a:cubicBezTo>
                  <a:cubicBezTo>
                    <a:pt x="401" y="54"/>
                    <a:pt x="400" y="53"/>
                    <a:pt x="400" y="53"/>
                  </a:cubicBezTo>
                  <a:cubicBezTo>
                    <a:pt x="386" y="41"/>
                    <a:pt x="386" y="41"/>
                    <a:pt x="386" y="41"/>
                  </a:cubicBezTo>
                  <a:cubicBezTo>
                    <a:pt x="386" y="40"/>
                    <a:pt x="385" y="40"/>
                    <a:pt x="384" y="40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78" y="40"/>
                    <a:pt x="378" y="40"/>
                    <a:pt x="378" y="40"/>
                  </a:cubicBezTo>
                  <a:cubicBezTo>
                    <a:pt x="378" y="40"/>
                    <a:pt x="378" y="40"/>
                    <a:pt x="378" y="40"/>
                  </a:cubicBezTo>
                  <a:cubicBezTo>
                    <a:pt x="371" y="39"/>
                    <a:pt x="369" y="34"/>
                    <a:pt x="369" y="30"/>
                  </a:cubicBezTo>
                  <a:cubicBezTo>
                    <a:pt x="369" y="26"/>
                    <a:pt x="372" y="23"/>
                    <a:pt x="376" y="22"/>
                  </a:cubicBezTo>
                  <a:cubicBezTo>
                    <a:pt x="379" y="21"/>
                    <a:pt x="383" y="23"/>
                    <a:pt x="384" y="26"/>
                  </a:cubicBezTo>
                  <a:cubicBezTo>
                    <a:pt x="384" y="28"/>
                    <a:pt x="383" y="30"/>
                    <a:pt x="382" y="30"/>
                  </a:cubicBezTo>
                  <a:cubicBezTo>
                    <a:pt x="382" y="28"/>
                    <a:pt x="381" y="26"/>
                    <a:pt x="378" y="26"/>
                  </a:cubicBezTo>
                  <a:cubicBezTo>
                    <a:pt x="375" y="26"/>
                    <a:pt x="374" y="28"/>
                    <a:pt x="373" y="29"/>
                  </a:cubicBezTo>
                  <a:cubicBezTo>
                    <a:pt x="373" y="31"/>
                    <a:pt x="373" y="35"/>
                    <a:pt x="378" y="36"/>
                  </a:cubicBezTo>
                  <a:cubicBezTo>
                    <a:pt x="384" y="37"/>
                    <a:pt x="389" y="32"/>
                    <a:pt x="389" y="27"/>
                  </a:cubicBezTo>
                  <a:cubicBezTo>
                    <a:pt x="389" y="21"/>
                    <a:pt x="385" y="16"/>
                    <a:pt x="379" y="16"/>
                  </a:cubicBezTo>
                  <a:cubicBezTo>
                    <a:pt x="375" y="16"/>
                    <a:pt x="371" y="18"/>
                    <a:pt x="369" y="20"/>
                  </a:cubicBezTo>
                  <a:cubicBezTo>
                    <a:pt x="369" y="15"/>
                    <a:pt x="372" y="12"/>
                    <a:pt x="376" y="12"/>
                  </a:cubicBezTo>
                  <a:cubicBezTo>
                    <a:pt x="375" y="11"/>
                    <a:pt x="374" y="10"/>
                    <a:pt x="373" y="10"/>
                  </a:cubicBezTo>
                  <a:cubicBezTo>
                    <a:pt x="371" y="9"/>
                    <a:pt x="370" y="8"/>
                    <a:pt x="370" y="6"/>
                  </a:cubicBezTo>
                  <a:cubicBezTo>
                    <a:pt x="370" y="4"/>
                    <a:pt x="369" y="2"/>
                    <a:pt x="366" y="0"/>
                  </a:cubicBezTo>
                  <a:cubicBezTo>
                    <a:pt x="364" y="2"/>
                    <a:pt x="363" y="4"/>
                    <a:pt x="363" y="6"/>
                  </a:cubicBezTo>
                  <a:cubicBezTo>
                    <a:pt x="363" y="8"/>
                    <a:pt x="361" y="9"/>
                    <a:pt x="360" y="10"/>
                  </a:cubicBezTo>
                  <a:cubicBezTo>
                    <a:pt x="358" y="10"/>
                    <a:pt x="357" y="11"/>
                    <a:pt x="357" y="12"/>
                  </a:cubicBezTo>
                  <a:cubicBezTo>
                    <a:pt x="361" y="12"/>
                    <a:pt x="363" y="15"/>
                    <a:pt x="364" y="20"/>
                  </a:cubicBezTo>
                  <a:cubicBezTo>
                    <a:pt x="361" y="18"/>
                    <a:pt x="358" y="16"/>
                    <a:pt x="354" y="16"/>
                  </a:cubicBezTo>
                  <a:cubicBezTo>
                    <a:pt x="348" y="16"/>
                    <a:pt x="344" y="21"/>
                    <a:pt x="344" y="27"/>
                  </a:cubicBezTo>
                  <a:cubicBezTo>
                    <a:pt x="344" y="32"/>
                    <a:pt x="349" y="37"/>
                    <a:pt x="354" y="36"/>
                  </a:cubicBezTo>
                  <a:cubicBezTo>
                    <a:pt x="360" y="35"/>
                    <a:pt x="360" y="31"/>
                    <a:pt x="359" y="29"/>
                  </a:cubicBezTo>
                  <a:cubicBezTo>
                    <a:pt x="359" y="28"/>
                    <a:pt x="358" y="26"/>
                    <a:pt x="354" y="26"/>
                  </a:cubicBezTo>
                  <a:cubicBezTo>
                    <a:pt x="352" y="26"/>
                    <a:pt x="351" y="28"/>
                    <a:pt x="351" y="30"/>
                  </a:cubicBezTo>
                  <a:cubicBezTo>
                    <a:pt x="349" y="30"/>
                    <a:pt x="349" y="28"/>
                    <a:pt x="349" y="26"/>
                  </a:cubicBezTo>
                  <a:cubicBezTo>
                    <a:pt x="349" y="23"/>
                    <a:pt x="353" y="21"/>
                    <a:pt x="357" y="22"/>
                  </a:cubicBezTo>
                  <a:cubicBezTo>
                    <a:pt x="361" y="23"/>
                    <a:pt x="364" y="26"/>
                    <a:pt x="364" y="30"/>
                  </a:cubicBezTo>
                  <a:cubicBezTo>
                    <a:pt x="364" y="34"/>
                    <a:pt x="361" y="39"/>
                    <a:pt x="354" y="40"/>
                  </a:cubicBezTo>
                  <a:cubicBezTo>
                    <a:pt x="354" y="40"/>
                    <a:pt x="355" y="40"/>
                    <a:pt x="355" y="40"/>
                  </a:cubicBezTo>
                  <a:cubicBezTo>
                    <a:pt x="353" y="40"/>
                    <a:pt x="353" y="40"/>
                    <a:pt x="353" y="40"/>
                  </a:cubicBezTo>
                  <a:cubicBezTo>
                    <a:pt x="350" y="40"/>
                    <a:pt x="350" y="40"/>
                    <a:pt x="350" y="40"/>
                  </a:cubicBezTo>
                  <a:cubicBezTo>
                    <a:pt x="349" y="40"/>
                    <a:pt x="348" y="40"/>
                    <a:pt x="348" y="41"/>
                  </a:cubicBezTo>
                  <a:cubicBezTo>
                    <a:pt x="335" y="53"/>
                    <a:pt x="335" y="53"/>
                    <a:pt x="335" y="53"/>
                  </a:cubicBezTo>
                  <a:cubicBezTo>
                    <a:pt x="334" y="53"/>
                    <a:pt x="333" y="54"/>
                    <a:pt x="333" y="56"/>
                  </a:cubicBezTo>
                  <a:cubicBezTo>
                    <a:pt x="333" y="64"/>
                    <a:pt x="333" y="64"/>
                    <a:pt x="333" y="64"/>
                  </a:cubicBezTo>
                  <a:cubicBezTo>
                    <a:pt x="333" y="66"/>
                    <a:pt x="331" y="68"/>
                    <a:pt x="329" y="68"/>
                  </a:cubicBezTo>
                  <a:cubicBezTo>
                    <a:pt x="321" y="67"/>
                    <a:pt x="303" y="67"/>
                    <a:pt x="292" y="78"/>
                  </a:cubicBezTo>
                  <a:cubicBezTo>
                    <a:pt x="280" y="90"/>
                    <a:pt x="277" y="113"/>
                    <a:pt x="277" y="122"/>
                  </a:cubicBezTo>
                  <a:cubicBezTo>
                    <a:pt x="277" y="124"/>
                    <a:pt x="275" y="126"/>
                    <a:pt x="273" y="126"/>
                  </a:cubicBezTo>
                  <a:cubicBezTo>
                    <a:pt x="263" y="125"/>
                    <a:pt x="239" y="126"/>
                    <a:pt x="229" y="142"/>
                  </a:cubicBezTo>
                  <a:cubicBezTo>
                    <a:pt x="227" y="145"/>
                    <a:pt x="226" y="147"/>
                    <a:pt x="224" y="150"/>
                  </a:cubicBezTo>
                  <a:cubicBezTo>
                    <a:pt x="221" y="135"/>
                    <a:pt x="210" y="119"/>
                    <a:pt x="218" y="104"/>
                  </a:cubicBezTo>
                  <a:cubicBezTo>
                    <a:pt x="210" y="105"/>
                    <a:pt x="206" y="112"/>
                    <a:pt x="207" y="124"/>
                  </a:cubicBezTo>
                  <a:cubicBezTo>
                    <a:pt x="205" y="123"/>
                    <a:pt x="203" y="123"/>
                    <a:pt x="202" y="124"/>
                  </a:cubicBezTo>
                  <a:cubicBezTo>
                    <a:pt x="200" y="125"/>
                    <a:pt x="200" y="127"/>
                    <a:pt x="200" y="129"/>
                  </a:cubicBezTo>
                  <a:cubicBezTo>
                    <a:pt x="195" y="129"/>
                    <a:pt x="192" y="131"/>
                    <a:pt x="190" y="137"/>
                  </a:cubicBezTo>
                  <a:cubicBezTo>
                    <a:pt x="197" y="135"/>
                    <a:pt x="204" y="136"/>
                    <a:pt x="209" y="139"/>
                  </a:cubicBezTo>
                  <a:cubicBezTo>
                    <a:pt x="215" y="142"/>
                    <a:pt x="218" y="149"/>
                    <a:pt x="218" y="158"/>
                  </a:cubicBezTo>
                  <a:cubicBezTo>
                    <a:pt x="216" y="149"/>
                    <a:pt x="211" y="144"/>
                    <a:pt x="203" y="142"/>
                  </a:cubicBezTo>
                  <a:cubicBezTo>
                    <a:pt x="192" y="140"/>
                    <a:pt x="183" y="166"/>
                    <a:pt x="174" y="170"/>
                  </a:cubicBezTo>
                  <a:cubicBezTo>
                    <a:pt x="180" y="173"/>
                    <a:pt x="186" y="170"/>
                    <a:pt x="191" y="162"/>
                  </a:cubicBezTo>
                  <a:cubicBezTo>
                    <a:pt x="195" y="166"/>
                    <a:pt x="198" y="165"/>
                    <a:pt x="203" y="161"/>
                  </a:cubicBezTo>
                  <a:cubicBezTo>
                    <a:pt x="198" y="158"/>
                    <a:pt x="196" y="156"/>
                    <a:pt x="197" y="153"/>
                  </a:cubicBezTo>
                  <a:cubicBezTo>
                    <a:pt x="198" y="150"/>
                    <a:pt x="202" y="149"/>
                    <a:pt x="207" y="152"/>
                  </a:cubicBezTo>
                  <a:cubicBezTo>
                    <a:pt x="211" y="154"/>
                    <a:pt x="215" y="162"/>
                    <a:pt x="213" y="171"/>
                  </a:cubicBezTo>
                  <a:cubicBezTo>
                    <a:pt x="212" y="172"/>
                    <a:pt x="211" y="174"/>
                    <a:pt x="210" y="175"/>
                  </a:cubicBezTo>
                  <a:cubicBezTo>
                    <a:pt x="205" y="169"/>
                    <a:pt x="200" y="168"/>
                    <a:pt x="196" y="172"/>
                  </a:cubicBezTo>
                  <a:cubicBezTo>
                    <a:pt x="203" y="175"/>
                    <a:pt x="205" y="179"/>
                    <a:pt x="202" y="185"/>
                  </a:cubicBezTo>
                  <a:cubicBezTo>
                    <a:pt x="200" y="188"/>
                    <a:pt x="196" y="190"/>
                    <a:pt x="193" y="189"/>
                  </a:cubicBezTo>
                  <a:cubicBezTo>
                    <a:pt x="193" y="189"/>
                    <a:pt x="193" y="188"/>
                    <a:pt x="193" y="187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195" y="177"/>
                    <a:pt x="191" y="175"/>
                    <a:pt x="189" y="177"/>
                  </a:cubicBezTo>
                  <a:cubicBezTo>
                    <a:pt x="187" y="178"/>
                    <a:pt x="187" y="178"/>
                    <a:pt x="187" y="178"/>
                  </a:cubicBezTo>
                  <a:cubicBezTo>
                    <a:pt x="187" y="178"/>
                    <a:pt x="187" y="179"/>
                    <a:pt x="187" y="179"/>
                  </a:cubicBezTo>
                  <a:cubicBezTo>
                    <a:pt x="187" y="178"/>
                    <a:pt x="187" y="177"/>
                    <a:pt x="187" y="177"/>
                  </a:cubicBezTo>
                  <a:cubicBezTo>
                    <a:pt x="186" y="177"/>
                    <a:pt x="185" y="178"/>
                    <a:pt x="184" y="179"/>
                  </a:cubicBezTo>
                  <a:cubicBezTo>
                    <a:pt x="174" y="173"/>
                    <a:pt x="174" y="173"/>
                    <a:pt x="174" y="173"/>
                  </a:cubicBezTo>
                  <a:cubicBezTo>
                    <a:pt x="171" y="171"/>
                    <a:pt x="167" y="174"/>
                    <a:pt x="169" y="177"/>
                  </a:cubicBezTo>
                  <a:cubicBezTo>
                    <a:pt x="174" y="191"/>
                    <a:pt x="174" y="191"/>
                    <a:pt x="174" y="191"/>
                  </a:cubicBezTo>
                  <a:cubicBezTo>
                    <a:pt x="175" y="192"/>
                    <a:pt x="174" y="194"/>
                    <a:pt x="173" y="195"/>
                  </a:cubicBezTo>
                  <a:cubicBezTo>
                    <a:pt x="160" y="206"/>
                    <a:pt x="160" y="206"/>
                    <a:pt x="160" y="206"/>
                  </a:cubicBezTo>
                  <a:cubicBezTo>
                    <a:pt x="160" y="207"/>
                    <a:pt x="159" y="207"/>
                    <a:pt x="158" y="207"/>
                  </a:cubicBezTo>
                  <a:cubicBezTo>
                    <a:pt x="139" y="209"/>
                    <a:pt x="139" y="209"/>
                    <a:pt x="139" y="209"/>
                  </a:cubicBezTo>
                  <a:cubicBezTo>
                    <a:pt x="137" y="209"/>
                    <a:pt x="135" y="211"/>
                    <a:pt x="136" y="213"/>
                  </a:cubicBezTo>
                  <a:cubicBezTo>
                    <a:pt x="137" y="215"/>
                    <a:pt x="137" y="215"/>
                    <a:pt x="137" y="215"/>
                  </a:cubicBezTo>
                  <a:cubicBezTo>
                    <a:pt x="138" y="216"/>
                    <a:pt x="139" y="217"/>
                    <a:pt x="140" y="217"/>
                  </a:cubicBezTo>
                  <a:cubicBezTo>
                    <a:pt x="148" y="216"/>
                    <a:pt x="148" y="216"/>
                    <a:pt x="148" y="216"/>
                  </a:cubicBezTo>
                  <a:cubicBezTo>
                    <a:pt x="151" y="216"/>
                    <a:pt x="153" y="220"/>
                    <a:pt x="151" y="223"/>
                  </a:cubicBezTo>
                  <a:cubicBezTo>
                    <a:pt x="146" y="229"/>
                    <a:pt x="140" y="241"/>
                    <a:pt x="141" y="253"/>
                  </a:cubicBezTo>
                  <a:cubicBezTo>
                    <a:pt x="142" y="268"/>
                    <a:pt x="147" y="279"/>
                    <a:pt x="150" y="284"/>
                  </a:cubicBezTo>
                  <a:cubicBezTo>
                    <a:pt x="151" y="286"/>
                    <a:pt x="150" y="289"/>
                    <a:pt x="148" y="290"/>
                  </a:cubicBezTo>
                  <a:cubicBezTo>
                    <a:pt x="142" y="293"/>
                    <a:pt x="128" y="301"/>
                    <a:pt x="120" y="307"/>
                  </a:cubicBezTo>
                  <a:cubicBezTo>
                    <a:pt x="113" y="312"/>
                    <a:pt x="105" y="322"/>
                    <a:pt x="100" y="327"/>
                  </a:cubicBezTo>
                  <a:cubicBezTo>
                    <a:pt x="99" y="330"/>
                    <a:pt x="95" y="329"/>
                    <a:pt x="94" y="326"/>
                  </a:cubicBezTo>
                  <a:cubicBezTo>
                    <a:pt x="86" y="305"/>
                    <a:pt x="86" y="305"/>
                    <a:pt x="86" y="305"/>
                  </a:cubicBezTo>
                  <a:cubicBezTo>
                    <a:pt x="88" y="296"/>
                    <a:pt x="92" y="289"/>
                    <a:pt x="99" y="284"/>
                  </a:cubicBezTo>
                  <a:cubicBezTo>
                    <a:pt x="94" y="282"/>
                    <a:pt x="89" y="284"/>
                    <a:pt x="83" y="290"/>
                  </a:cubicBezTo>
                  <a:cubicBezTo>
                    <a:pt x="83" y="281"/>
                    <a:pt x="98" y="274"/>
                    <a:pt x="95" y="256"/>
                  </a:cubicBezTo>
                  <a:cubicBezTo>
                    <a:pt x="91" y="262"/>
                    <a:pt x="79" y="263"/>
                    <a:pt x="79" y="287"/>
                  </a:cubicBezTo>
                  <a:cubicBezTo>
                    <a:pt x="73" y="281"/>
                    <a:pt x="68" y="281"/>
                    <a:pt x="63" y="285"/>
                  </a:cubicBezTo>
                  <a:cubicBezTo>
                    <a:pt x="70" y="288"/>
                    <a:pt x="75" y="294"/>
                    <a:pt x="78" y="304"/>
                  </a:cubicBezTo>
                  <a:cubicBezTo>
                    <a:pt x="78" y="330"/>
                    <a:pt x="78" y="330"/>
                    <a:pt x="78" y="330"/>
                  </a:cubicBezTo>
                  <a:cubicBezTo>
                    <a:pt x="78" y="332"/>
                    <a:pt x="77" y="334"/>
                    <a:pt x="74" y="334"/>
                  </a:cubicBezTo>
                  <a:cubicBezTo>
                    <a:pt x="73" y="334"/>
                    <a:pt x="73" y="334"/>
                    <a:pt x="73" y="334"/>
                  </a:cubicBezTo>
                  <a:cubicBezTo>
                    <a:pt x="71" y="334"/>
                    <a:pt x="70" y="335"/>
                    <a:pt x="70" y="337"/>
                  </a:cubicBezTo>
                  <a:cubicBezTo>
                    <a:pt x="70" y="339"/>
                    <a:pt x="70" y="339"/>
                    <a:pt x="70" y="339"/>
                  </a:cubicBezTo>
                  <a:cubicBezTo>
                    <a:pt x="70" y="341"/>
                    <a:pt x="71" y="342"/>
                    <a:pt x="73" y="342"/>
                  </a:cubicBezTo>
                  <a:cubicBezTo>
                    <a:pt x="73" y="342"/>
                    <a:pt x="73" y="342"/>
                    <a:pt x="73" y="342"/>
                  </a:cubicBezTo>
                  <a:cubicBezTo>
                    <a:pt x="75" y="342"/>
                    <a:pt x="76" y="344"/>
                    <a:pt x="76" y="345"/>
                  </a:cubicBezTo>
                  <a:cubicBezTo>
                    <a:pt x="75" y="363"/>
                    <a:pt x="75" y="363"/>
                    <a:pt x="75" y="363"/>
                  </a:cubicBezTo>
                  <a:cubicBezTo>
                    <a:pt x="75" y="363"/>
                    <a:pt x="75" y="364"/>
                    <a:pt x="75" y="364"/>
                  </a:cubicBezTo>
                  <a:cubicBezTo>
                    <a:pt x="74" y="367"/>
                    <a:pt x="68" y="380"/>
                    <a:pt x="68" y="383"/>
                  </a:cubicBezTo>
                  <a:cubicBezTo>
                    <a:pt x="67" y="385"/>
                    <a:pt x="64" y="386"/>
                    <a:pt x="62" y="386"/>
                  </a:cubicBezTo>
                  <a:cubicBezTo>
                    <a:pt x="61" y="386"/>
                    <a:pt x="60" y="387"/>
                    <a:pt x="60" y="387"/>
                  </a:cubicBezTo>
                  <a:cubicBezTo>
                    <a:pt x="58" y="390"/>
                    <a:pt x="53" y="396"/>
                    <a:pt x="55" y="399"/>
                  </a:cubicBezTo>
                  <a:cubicBezTo>
                    <a:pt x="57" y="404"/>
                    <a:pt x="48" y="405"/>
                    <a:pt x="52" y="409"/>
                  </a:cubicBezTo>
                  <a:cubicBezTo>
                    <a:pt x="56" y="413"/>
                    <a:pt x="45" y="415"/>
                    <a:pt x="50" y="420"/>
                  </a:cubicBezTo>
                  <a:cubicBezTo>
                    <a:pt x="54" y="424"/>
                    <a:pt x="54" y="426"/>
                    <a:pt x="54" y="426"/>
                  </a:cubicBezTo>
                  <a:cubicBezTo>
                    <a:pt x="57" y="431"/>
                    <a:pt x="57" y="431"/>
                    <a:pt x="57" y="431"/>
                  </a:cubicBezTo>
                  <a:cubicBezTo>
                    <a:pt x="58" y="431"/>
                    <a:pt x="58" y="431"/>
                    <a:pt x="58" y="431"/>
                  </a:cubicBezTo>
                  <a:cubicBezTo>
                    <a:pt x="56" y="433"/>
                    <a:pt x="54" y="436"/>
                    <a:pt x="53" y="439"/>
                  </a:cubicBezTo>
                  <a:cubicBezTo>
                    <a:pt x="51" y="446"/>
                    <a:pt x="56" y="452"/>
                    <a:pt x="56" y="452"/>
                  </a:cubicBezTo>
                  <a:cubicBezTo>
                    <a:pt x="56" y="452"/>
                    <a:pt x="41" y="447"/>
                    <a:pt x="34" y="454"/>
                  </a:cubicBezTo>
                  <a:cubicBezTo>
                    <a:pt x="26" y="461"/>
                    <a:pt x="28" y="466"/>
                    <a:pt x="31" y="471"/>
                  </a:cubicBezTo>
                  <a:cubicBezTo>
                    <a:pt x="34" y="475"/>
                    <a:pt x="41" y="479"/>
                    <a:pt x="47" y="474"/>
                  </a:cubicBezTo>
                  <a:cubicBezTo>
                    <a:pt x="52" y="469"/>
                    <a:pt x="48" y="463"/>
                    <a:pt x="48" y="463"/>
                  </a:cubicBezTo>
                  <a:cubicBezTo>
                    <a:pt x="48" y="463"/>
                    <a:pt x="42" y="474"/>
                    <a:pt x="37" y="466"/>
                  </a:cubicBezTo>
                  <a:cubicBezTo>
                    <a:pt x="31" y="458"/>
                    <a:pt x="48" y="453"/>
                    <a:pt x="52" y="458"/>
                  </a:cubicBezTo>
                  <a:cubicBezTo>
                    <a:pt x="54" y="461"/>
                    <a:pt x="55" y="463"/>
                    <a:pt x="55" y="465"/>
                  </a:cubicBezTo>
                  <a:cubicBezTo>
                    <a:pt x="55" y="469"/>
                    <a:pt x="55" y="469"/>
                    <a:pt x="55" y="469"/>
                  </a:cubicBezTo>
                  <a:cubicBezTo>
                    <a:pt x="55" y="471"/>
                    <a:pt x="54" y="472"/>
                    <a:pt x="53" y="475"/>
                  </a:cubicBezTo>
                  <a:cubicBezTo>
                    <a:pt x="50" y="481"/>
                    <a:pt x="41" y="484"/>
                    <a:pt x="31" y="478"/>
                  </a:cubicBezTo>
                  <a:cubicBezTo>
                    <a:pt x="21" y="472"/>
                    <a:pt x="22" y="464"/>
                    <a:pt x="22" y="464"/>
                  </a:cubicBezTo>
                  <a:cubicBezTo>
                    <a:pt x="22" y="464"/>
                    <a:pt x="18" y="467"/>
                    <a:pt x="18" y="471"/>
                  </a:cubicBezTo>
                  <a:cubicBezTo>
                    <a:pt x="18" y="476"/>
                    <a:pt x="24" y="481"/>
                    <a:pt x="24" y="481"/>
                  </a:cubicBezTo>
                  <a:cubicBezTo>
                    <a:pt x="24" y="481"/>
                    <a:pt x="17" y="479"/>
                    <a:pt x="11" y="480"/>
                  </a:cubicBezTo>
                  <a:cubicBezTo>
                    <a:pt x="6" y="481"/>
                    <a:pt x="0" y="486"/>
                    <a:pt x="0" y="486"/>
                  </a:cubicBezTo>
                  <a:cubicBezTo>
                    <a:pt x="0" y="486"/>
                    <a:pt x="6" y="491"/>
                    <a:pt x="11" y="492"/>
                  </a:cubicBezTo>
                  <a:cubicBezTo>
                    <a:pt x="16" y="494"/>
                    <a:pt x="24" y="492"/>
                    <a:pt x="24" y="492"/>
                  </a:cubicBezTo>
                  <a:cubicBezTo>
                    <a:pt x="24" y="492"/>
                    <a:pt x="17" y="497"/>
                    <a:pt x="17" y="502"/>
                  </a:cubicBezTo>
                  <a:cubicBezTo>
                    <a:pt x="17" y="506"/>
                    <a:pt x="21" y="509"/>
                    <a:pt x="21" y="509"/>
                  </a:cubicBezTo>
                  <a:cubicBezTo>
                    <a:pt x="21" y="509"/>
                    <a:pt x="20" y="501"/>
                    <a:pt x="31" y="496"/>
                  </a:cubicBezTo>
                  <a:cubicBezTo>
                    <a:pt x="41" y="490"/>
                    <a:pt x="49" y="494"/>
                    <a:pt x="52" y="501"/>
                  </a:cubicBezTo>
                  <a:cubicBezTo>
                    <a:pt x="56" y="508"/>
                    <a:pt x="55" y="511"/>
                    <a:pt x="50" y="517"/>
                  </a:cubicBezTo>
                  <a:cubicBezTo>
                    <a:pt x="46" y="522"/>
                    <a:pt x="29" y="515"/>
                    <a:pt x="35" y="508"/>
                  </a:cubicBezTo>
                  <a:cubicBezTo>
                    <a:pt x="41" y="500"/>
                    <a:pt x="46" y="512"/>
                    <a:pt x="46" y="512"/>
                  </a:cubicBezTo>
                  <a:cubicBezTo>
                    <a:pt x="46" y="512"/>
                    <a:pt x="51" y="506"/>
                    <a:pt x="46" y="501"/>
                  </a:cubicBezTo>
                  <a:cubicBezTo>
                    <a:pt x="40" y="495"/>
                    <a:pt x="33" y="499"/>
                    <a:pt x="30" y="503"/>
                  </a:cubicBezTo>
                  <a:cubicBezTo>
                    <a:pt x="26" y="507"/>
                    <a:pt x="24" y="513"/>
                    <a:pt x="32" y="520"/>
                  </a:cubicBezTo>
                  <a:cubicBezTo>
                    <a:pt x="39" y="528"/>
                    <a:pt x="53" y="523"/>
                    <a:pt x="53" y="523"/>
                  </a:cubicBezTo>
                  <a:cubicBezTo>
                    <a:pt x="53" y="523"/>
                    <a:pt x="48" y="529"/>
                    <a:pt x="50" y="536"/>
                  </a:cubicBezTo>
                  <a:cubicBezTo>
                    <a:pt x="50" y="536"/>
                    <a:pt x="50" y="536"/>
                    <a:pt x="50" y="537"/>
                  </a:cubicBezTo>
                  <a:cubicBezTo>
                    <a:pt x="49" y="537"/>
                    <a:pt x="49" y="537"/>
                    <a:pt x="49" y="537"/>
                  </a:cubicBezTo>
                  <a:cubicBezTo>
                    <a:pt x="56" y="553"/>
                    <a:pt x="56" y="553"/>
                    <a:pt x="56" y="553"/>
                  </a:cubicBezTo>
                  <a:cubicBezTo>
                    <a:pt x="51" y="554"/>
                    <a:pt x="51" y="554"/>
                    <a:pt x="51" y="554"/>
                  </a:cubicBezTo>
                  <a:cubicBezTo>
                    <a:pt x="52" y="567"/>
                    <a:pt x="52" y="567"/>
                    <a:pt x="52" y="567"/>
                  </a:cubicBezTo>
                  <a:cubicBezTo>
                    <a:pt x="52" y="568"/>
                    <a:pt x="52" y="568"/>
                    <a:pt x="52" y="569"/>
                  </a:cubicBezTo>
                  <a:cubicBezTo>
                    <a:pt x="62" y="585"/>
                    <a:pt x="62" y="585"/>
                    <a:pt x="62" y="585"/>
                  </a:cubicBezTo>
                  <a:cubicBezTo>
                    <a:pt x="63" y="588"/>
                    <a:pt x="61" y="591"/>
                    <a:pt x="58" y="591"/>
                  </a:cubicBezTo>
                  <a:cubicBezTo>
                    <a:pt x="54" y="591"/>
                    <a:pt x="54" y="591"/>
                    <a:pt x="54" y="591"/>
                  </a:cubicBezTo>
                  <a:cubicBezTo>
                    <a:pt x="53" y="591"/>
                    <a:pt x="52" y="591"/>
                    <a:pt x="51" y="592"/>
                  </a:cubicBezTo>
                  <a:cubicBezTo>
                    <a:pt x="47" y="596"/>
                    <a:pt x="47" y="596"/>
                    <a:pt x="47" y="596"/>
                  </a:cubicBezTo>
                  <a:cubicBezTo>
                    <a:pt x="46" y="597"/>
                    <a:pt x="46" y="600"/>
                    <a:pt x="47" y="601"/>
                  </a:cubicBezTo>
                  <a:cubicBezTo>
                    <a:pt x="51" y="605"/>
                    <a:pt x="51" y="605"/>
                    <a:pt x="51" y="605"/>
                  </a:cubicBezTo>
                  <a:cubicBezTo>
                    <a:pt x="52" y="606"/>
                    <a:pt x="53" y="606"/>
                    <a:pt x="54" y="606"/>
                  </a:cubicBezTo>
                  <a:cubicBezTo>
                    <a:pt x="67" y="606"/>
                    <a:pt x="67" y="606"/>
                    <a:pt x="67" y="606"/>
                  </a:cubicBezTo>
                  <a:cubicBezTo>
                    <a:pt x="68" y="606"/>
                    <a:pt x="69" y="607"/>
                    <a:pt x="70" y="607"/>
                  </a:cubicBezTo>
                  <a:cubicBezTo>
                    <a:pt x="86" y="619"/>
                    <a:pt x="86" y="619"/>
                    <a:pt x="86" y="619"/>
                  </a:cubicBezTo>
                  <a:cubicBezTo>
                    <a:pt x="89" y="621"/>
                    <a:pt x="88" y="626"/>
                    <a:pt x="84" y="626"/>
                  </a:cubicBezTo>
                  <a:cubicBezTo>
                    <a:pt x="81" y="626"/>
                    <a:pt x="79" y="627"/>
                    <a:pt x="79" y="629"/>
                  </a:cubicBezTo>
                  <a:cubicBezTo>
                    <a:pt x="78" y="631"/>
                    <a:pt x="81" y="637"/>
                    <a:pt x="82" y="640"/>
                  </a:cubicBezTo>
                  <a:cubicBezTo>
                    <a:pt x="83" y="642"/>
                    <a:pt x="82" y="644"/>
                    <a:pt x="81" y="645"/>
                  </a:cubicBezTo>
                  <a:cubicBezTo>
                    <a:pt x="77" y="647"/>
                    <a:pt x="72" y="652"/>
                    <a:pt x="76" y="654"/>
                  </a:cubicBezTo>
                  <a:cubicBezTo>
                    <a:pt x="82" y="657"/>
                    <a:pt x="65" y="660"/>
                    <a:pt x="60" y="661"/>
                  </a:cubicBezTo>
                  <a:cubicBezTo>
                    <a:pt x="60" y="661"/>
                    <a:pt x="59" y="661"/>
                    <a:pt x="59" y="662"/>
                  </a:cubicBezTo>
                  <a:cubicBezTo>
                    <a:pt x="58" y="663"/>
                    <a:pt x="58" y="663"/>
                    <a:pt x="58" y="663"/>
                  </a:cubicBezTo>
                  <a:cubicBezTo>
                    <a:pt x="57" y="665"/>
                    <a:pt x="57" y="666"/>
                    <a:pt x="58" y="667"/>
                  </a:cubicBezTo>
                  <a:cubicBezTo>
                    <a:pt x="60" y="670"/>
                    <a:pt x="60" y="670"/>
                    <a:pt x="60" y="670"/>
                  </a:cubicBezTo>
                  <a:cubicBezTo>
                    <a:pt x="61" y="670"/>
                    <a:pt x="62" y="671"/>
                    <a:pt x="63" y="671"/>
                  </a:cubicBezTo>
                  <a:cubicBezTo>
                    <a:pt x="68" y="670"/>
                    <a:pt x="80" y="669"/>
                    <a:pt x="80" y="673"/>
                  </a:cubicBezTo>
                  <a:cubicBezTo>
                    <a:pt x="79" y="675"/>
                    <a:pt x="78" y="677"/>
                    <a:pt x="77" y="678"/>
                  </a:cubicBezTo>
                  <a:cubicBezTo>
                    <a:pt x="76" y="680"/>
                    <a:pt x="77" y="681"/>
                    <a:pt x="78" y="682"/>
                  </a:cubicBezTo>
                  <a:cubicBezTo>
                    <a:pt x="80" y="684"/>
                    <a:pt x="80" y="684"/>
                    <a:pt x="80" y="684"/>
                  </a:cubicBezTo>
                  <a:cubicBezTo>
                    <a:pt x="82" y="685"/>
                    <a:pt x="82" y="687"/>
                    <a:pt x="81" y="689"/>
                  </a:cubicBezTo>
                  <a:cubicBezTo>
                    <a:pt x="78" y="691"/>
                    <a:pt x="77" y="695"/>
                    <a:pt x="93" y="695"/>
                  </a:cubicBezTo>
                  <a:cubicBezTo>
                    <a:pt x="113" y="695"/>
                    <a:pt x="126" y="692"/>
                    <a:pt x="130" y="691"/>
                  </a:cubicBezTo>
                  <a:cubicBezTo>
                    <a:pt x="131" y="691"/>
                    <a:pt x="132" y="691"/>
                    <a:pt x="132" y="692"/>
                  </a:cubicBezTo>
                  <a:cubicBezTo>
                    <a:pt x="136" y="694"/>
                    <a:pt x="146" y="700"/>
                    <a:pt x="150" y="706"/>
                  </a:cubicBezTo>
                  <a:cubicBezTo>
                    <a:pt x="155" y="714"/>
                    <a:pt x="149" y="712"/>
                    <a:pt x="149" y="712"/>
                  </a:cubicBezTo>
                  <a:cubicBezTo>
                    <a:pt x="149" y="712"/>
                    <a:pt x="125" y="711"/>
                    <a:pt x="122" y="724"/>
                  </a:cubicBezTo>
                  <a:cubicBezTo>
                    <a:pt x="121" y="729"/>
                    <a:pt x="121" y="734"/>
                    <a:pt x="121" y="737"/>
                  </a:cubicBezTo>
                  <a:cubicBezTo>
                    <a:pt x="122" y="740"/>
                    <a:pt x="125" y="742"/>
                    <a:pt x="128" y="740"/>
                  </a:cubicBezTo>
                  <a:cubicBezTo>
                    <a:pt x="131" y="737"/>
                    <a:pt x="136" y="733"/>
                    <a:pt x="140" y="732"/>
                  </a:cubicBezTo>
                  <a:cubicBezTo>
                    <a:pt x="142" y="731"/>
                    <a:pt x="143" y="731"/>
                    <a:pt x="145" y="731"/>
                  </a:cubicBezTo>
                  <a:cubicBezTo>
                    <a:pt x="148" y="730"/>
                    <a:pt x="150" y="733"/>
                    <a:pt x="149" y="736"/>
                  </a:cubicBezTo>
                  <a:cubicBezTo>
                    <a:pt x="148" y="739"/>
                    <a:pt x="148" y="743"/>
                    <a:pt x="151" y="746"/>
                  </a:cubicBezTo>
                  <a:cubicBezTo>
                    <a:pt x="157" y="749"/>
                    <a:pt x="171" y="761"/>
                    <a:pt x="180" y="769"/>
                  </a:cubicBezTo>
                  <a:cubicBezTo>
                    <a:pt x="183" y="771"/>
                    <a:pt x="182" y="775"/>
                    <a:pt x="179" y="775"/>
                  </a:cubicBezTo>
                  <a:cubicBezTo>
                    <a:pt x="176" y="776"/>
                    <a:pt x="174" y="778"/>
                    <a:pt x="174" y="780"/>
                  </a:cubicBezTo>
                  <a:cubicBezTo>
                    <a:pt x="174" y="786"/>
                    <a:pt x="187" y="804"/>
                    <a:pt x="183" y="810"/>
                  </a:cubicBezTo>
                  <a:cubicBezTo>
                    <a:pt x="179" y="815"/>
                    <a:pt x="170" y="817"/>
                    <a:pt x="167" y="810"/>
                  </a:cubicBezTo>
                  <a:cubicBezTo>
                    <a:pt x="164" y="803"/>
                    <a:pt x="143" y="812"/>
                    <a:pt x="153" y="827"/>
                  </a:cubicBezTo>
                  <a:cubicBezTo>
                    <a:pt x="163" y="842"/>
                    <a:pt x="186" y="836"/>
                    <a:pt x="198" y="826"/>
                  </a:cubicBezTo>
                  <a:cubicBezTo>
                    <a:pt x="205" y="819"/>
                    <a:pt x="203" y="825"/>
                    <a:pt x="202" y="830"/>
                  </a:cubicBezTo>
                  <a:cubicBezTo>
                    <a:pt x="201" y="832"/>
                    <a:pt x="202" y="835"/>
                    <a:pt x="205" y="835"/>
                  </a:cubicBezTo>
                  <a:cubicBezTo>
                    <a:pt x="209" y="835"/>
                    <a:pt x="209" y="835"/>
                    <a:pt x="209" y="835"/>
                  </a:cubicBezTo>
                  <a:cubicBezTo>
                    <a:pt x="212" y="835"/>
                    <a:pt x="214" y="838"/>
                    <a:pt x="213" y="841"/>
                  </a:cubicBezTo>
                  <a:cubicBezTo>
                    <a:pt x="211" y="845"/>
                    <a:pt x="211" y="850"/>
                    <a:pt x="218" y="855"/>
                  </a:cubicBezTo>
                  <a:cubicBezTo>
                    <a:pt x="226" y="860"/>
                    <a:pt x="231" y="863"/>
                    <a:pt x="234" y="864"/>
                  </a:cubicBezTo>
                  <a:cubicBezTo>
                    <a:pt x="236" y="864"/>
                    <a:pt x="238" y="864"/>
                    <a:pt x="239" y="862"/>
                  </a:cubicBezTo>
                  <a:cubicBezTo>
                    <a:pt x="256" y="832"/>
                    <a:pt x="256" y="832"/>
                    <a:pt x="256" y="832"/>
                  </a:cubicBezTo>
                  <a:cubicBezTo>
                    <a:pt x="257" y="831"/>
                    <a:pt x="259" y="830"/>
                    <a:pt x="260" y="831"/>
                  </a:cubicBezTo>
                  <a:cubicBezTo>
                    <a:pt x="267" y="833"/>
                    <a:pt x="283" y="841"/>
                    <a:pt x="273" y="851"/>
                  </a:cubicBezTo>
                  <a:cubicBezTo>
                    <a:pt x="260" y="864"/>
                    <a:pt x="244" y="864"/>
                    <a:pt x="244" y="864"/>
                  </a:cubicBezTo>
                  <a:cubicBezTo>
                    <a:pt x="242" y="868"/>
                    <a:pt x="242" y="868"/>
                    <a:pt x="242" y="868"/>
                  </a:cubicBezTo>
                  <a:cubicBezTo>
                    <a:pt x="242" y="868"/>
                    <a:pt x="249" y="876"/>
                    <a:pt x="266" y="872"/>
                  </a:cubicBezTo>
                  <a:cubicBezTo>
                    <a:pt x="273" y="871"/>
                    <a:pt x="278" y="869"/>
                    <a:pt x="281" y="867"/>
                  </a:cubicBezTo>
                  <a:cubicBezTo>
                    <a:pt x="284" y="866"/>
                    <a:pt x="287" y="868"/>
                    <a:pt x="287" y="871"/>
                  </a:cubicBezTo>
                  <a:cubicBezTo>
                    <a:pt x="287" y="879"/>
                    <a:pt x="289" y="891"/>
                    <a:pt x="295" y="901"/>
                  </a:cubicBezTo>
                  <a:cubicBezTo>
                    <a:pt x="305" y="917"/>
                    <a:pt x="360" y="934"/>
                    <a:pt x="364" y="893"/>
                  </a:cubicBezTo>
                  <a:cubicBezTo>
                    <a:pt x="368" y="853"/>
                    <a:pt x="341" y="862"/>
                    <a:pt x="341" y="862"/>
                  </a:cubicBezTo>
                  <a:cubicBezTo>
                    <a:pt x="340" y="866"/>
                    <a:pt x="340" y="866"/>
                    <a:pt x="340" y="866"/>
                  </a:cubicBezTo>
                  <a:cubicBezTo>
                    <a:pt x="340" y="866"/>
                    <a:pt x="356" y="871"/>
                    <a:pt x="352" y="886"/>
                  </a:cubicBezTo>
                  <a:cubicBezTo>
                    <a:pt x="348" y="901"/>
                    <a:pt x="328" y="917"/>
                    <a:pt x="310" y="898"/>
                  </a:cubicBezTo>
                  <a:cubicBezTo>
                    <a:pt x="294" y="882"/>
                    <a:pt x="313" y="863"/>
                    <a:pt x="319" y="857"/>
                  </a:cubicBezTo>
                  <a:cubicBezTo>
                    <a:pt x="321" y="857"/>
                    <a:pt x="321" y="855"/>
                    <a:pt x="321" y="854"/>
                  </a:cubicBezTo>
                  <a:cubicBezTo>
                    <a:pt x="320" y="852"/>
                    <a:pt x="320" y="852"/>
                    <a:pt x="320" y="852"/>
                  </a:cubicBezTo>
                  <a:cubicBezTo>
                    <a:pt x="319" y="849"/>
                    <a:pt x="316" y="848"/>
                    <a:pt x="314" y="850"/>
                  </a:cubicBezTo>
                  <a:cubicBezTo>
                    <a:pt x="308" y="854"/>
                    <a:pt x="308" y="854"/>
                    <a:pt x="308" y="854"/>
                  </a:cubicBezTo>
                  <a:cubicBezTo>
                    <a:pt x="305" y="856"/>
                    <a:pt x="300" y="853"/>
                    <a:pt x="302" y="850"/>
                  </a:cubicBezTo>
                  <a:cubicBezTo>
                    <a:pt x="303" y="847"/>
                    <a:pt x="305" y="843"/>
                    <a:pt x="309" y="841"/>
                  </a:cubicBezTo>
                  <a:cubicBezTo>
                    <a:pt x="318" y="835"/>
                    <a:pt x="325" y="822"/>
                    <a:pt x="327" y="826"/>
                  </a:cubicBezTo>
                  <a:cubicBezTo>
                    <a:pt x="328" y="829"/>
                    <a:pt x="324" y="837"/>
                    <a:pt x="322" y="840"/>
                  </a:cubicBezTo>
                  <a:cubicBezTo>
                    <a:pt x="321" y="841"/>
                    <a:pt x="321" y="842"/>
                    <a:pt x="322" y="843"/>
                  </a:cubicBezTo>
                  <a:cubicBezTo>
                    <a:pt x="323" y="845"/>
                    <a:pt x="324" y="847"/>
                    <a:pt x="328" y="849"/>
                  </a:cubicBezTo>
                  <a:cubicBezTo>
                    <a:pt x="333" y="852"/>
                    <a:pt x="339" y="846"/>
                    <a:pt x="343" y="843"/>
                  </a:cubicBezTo>
                  <a:cubicBezTo>
                    <a:pt x="344" y="842"/>
                    <a:pt x="346" y="842"/>
                    <a:pt x="348" y="843"/>
                  </a:cubicBezTo>
                  <a:cubicBezTo>
                    <a:pt x="352" y="846"/>
                    <a:pt x="359" y="851"/>
                    <a:pt x="359" y="854"/>
                  </a:cubicBezTo>
                  <a:cubicBezTo>
                    <a:pt x="359" y="856"/>
                    <a:pt x="359" y="849"/>
                    <a:pt x="360" y="845"/>
                  </a:cubicBezTo>
                  <a:cubicBezTo>
                    <a:pt x="360" y="843"/>
                    <a:pt x="359" y="841"/>
                    <a:pt x="357" y="841"/>
                  </a:cubicBezTo>
                  <a:cubicBezTo>
                    <a:pt x="352" y="839"/>
                    <a:pt x="344" y="836"/>
                    <a:pt x="345" y="827"/>
                  </a:cubicBezTo>
                  <a:cubicBezTo>
                    <a:pt x="346" y="818"/>
                    <a:pt x="350" y="810"/>
                    <a:pt x="352" y="807"/>
                  </a:cubicBezTo>
                  <a:cubicBezTo>
                    <a:pt x="353" y="805"/>
                    <a:pt x="354" y="805"/>
                    <a:pt x="356" y="805"/>
                  </a:cubicBezTo>
                  <a:cubicBezTo>
                    <a:pt x="357" y="805"/>
                    <a:pt x="358" y="805"/>
                    <a:pt x="359" y="805"/>
                  </a:cubicBezTo>
                  <a:cubicBezTo>
                    <a:pt x="359" y="805"/>
                    <a:pt x="359" y="805"/>
                    <a:pt x="359" y="805"/>
                  </a:cubicBezTo>
                  <a:cubicBezTo>
                    <a:pt x="364" y="805"/>
                    <a:pt x="366" y="809"/>
                    <a:pt x="366" y="812"/>
                  </a:cubicBezTo>
                  <a:cubicBezTo>
                    <a:pt x="366" y="815"/>
                    <a:pt x="363" y="817"/>
                    <a:pt x="361" y="817"/>
                  </a:cubicBezTo>
                  <a:cubicBezTo>
                    <a:pt x="358" y="818"/>
                    <a:pt x="355" y="817"/>
                    <a:pt x="355" y="814"/>
                  </a:cubicBezTo>
                  <a:cubicBezTo>
                    <a:pt x="354" y="813"/>
                    <a:pt x="355" y="812"/>
                    <a:pt x="356" y="811"/>
                  </a:cubicBezTo>
                  <a:cubicBezTo>
                    <a:pt x="356" y="813"/>
                    <a:pt x="357" y="814"/>
                    <a:pt x="359" y="814"/>
                  </a:cubicBezTo>
                  <a:cubicBezTo>
                    <a:pt x="361" y="814"/>
                    <a:pt x="362" y="813"/>
                    <a:pt x="362" y="812"/>
                  </a:cubicBezTo>
                  <a:cubicBezTo>
                    <a:pt x="362" y="811"/>
                    <a:pt x="362" y="808"/>
                    <a:pt x="359" y="808"/>
                  </a:cubicBezTo>
                  <a:cubicBezTo>
                    <a:pt x="355" y="807"/>
                    <a:pt x="351" y="810"/>
                    <a:pt x="351" y="814"/>
                  </a:cubicBezTo>
                  <a:cubicBezTo>
                    <a:pt x="351" y="818"/>
                    <a:pt x="354" y="822"/>
                    <a:pt x="358" y="822"/>
                  </a:cubicBezTo>
                  <a:cubicBezTo>
                    <a:pt x="361" y="822"/>
                    <a:pt x="364" y="821"/>
                    <a:pt x="366" y="819"/>
                  </a:cubicBezTo>
                  <a:cubicBezTo>
                    <a:pt x="365" y="823"/>
                    <a:pt x="363" y="825"/>
                    <a:pt x="360" y="825"/>
                  </a:cubicBezTo>
                  <a:cubicBezTo>
                    <a:pt x="361" y="826"/>
                    <a:pt x="363" y="827"/>
                    <a:pt x="366" y="826"/>
                  </a:cubicBezTo>
                  <a:cubicBezTo>
                    <a:pt x="364" y="828"/>
                    <a:pt x="365" y="831"/>
                    <a:pt x="367" y="833"/>
                  </a:cubicBezTo>
                  <a:cubicBezTo>
                    <a:pt x="370" y="831"/>
                    <a:pt x="370" y="828"/>
                    <a:pt x="369" y="826"/>
                  </a:cubicBezTo>
                  <a:cubicBezTo>
                    <a:pt x="371" y="827"/>
                    <a:pt x="373" y="826"/>
                    <a:pt x="374" y="825"/>
                  </a:cubicBezTo>
                  <a:cubicBezTo>
                    <a:pt x="371" y="825"/>
                    <a:pt x="369" y="823"/>
                    <a:pt x="369" y="819"/>
                  </a:cubicBezTo>
                  <a:cubicBezTo>
                    <a:pt x="371" y="821"/>
                    <a:pt x="373" y="822"/>
                    <a:pt x="376" y="822"/>
                  </a:cubicBezTo>
                  <a:cubicBezTo>
                    <a:pt x="381" y="822"/>
                    <a:pt x="383" y="818"/>
                    <a:pt x="383" y="814"/>
                  </a:cubicBezTo>
                  <a:cubicBezTo>
                    <a:pt x="383" y="810"/>
                    <a:pt x="380" y="807"/>
                    <a:pt x="376" y="808"/>
                  </a:cubicBezTo>
                  <a:cubicBezTo>
                    <a:pt x="372" y="808"/>
                    <a:pt x="372" y="811"/>
                    <a:pt x="372" y="812"/>
                  </a:cubicBezTo>
                  <a:cubicBezTo>
                    <a:pt x="373" y="813"/>
                    <a:pt x="373" y="814"/>
                    <a:pt x="376" y="814"/>
                  </a:cubicBezTo>
                  <a:cubicBezTo>
                    <a:pt x="377" y="814"/>
                    <a:pt x="378" y="813"/>
                    <a:pt x="378" y="811"/>
                  </a:cubicBezTo>
                  <a:cubicBezTo>
                    <a:pt x="379" y="812"/>
                    <a:pt x="380" y="813"/>
                    <a:pt x="380" y="814"/>
                  </a:cubicBezTo>
                  <a:cubicBezTo>
                    <a:pt x="379" y="817"/>
                    <a:pt x="377" y="818"/>
                    <a:pt x="374" y="817"/>
                  </a:cubicBezTo>
                  <a:cubicBezTo>
                    <a:pt x="371" y="817"/>
                    <a:pt x="369" y="815"/>
                    <a:pt x="369" y="812"/>
                  </a:cubicBezTo>
                  <a:cubicBezTo>
                    <a:pt x="369" y="809"/>
                    <a:pt x="371" y="805"/>
                    <a:pt x="376" y="805"/>
                  </a:cubicBezTo>
                  <a:cubicBezTo>
                    <a:pt x="376" y="805"/>
                    <a:pt x="375" y="805"/>
                    <a:pt x="375" y="805"/>
                  </a:cubicBezTo>
                  <a:cubicBezTo>
                    <a:pt x="378" y="804"/>
                    <a:pt x="380" y="804"/>
                    <a:pt x="382" y="804"/>
                  </a:cubicBezTo>
                  <a:cubicBezTo>
                    <a:pt x="380" y="805"/>
                    <a:pt x="380" y="805"/>
                    <a:pt x="380" y="805"/>
                  </a:cubicBezTo>
                  <a:cubicBezTo>
                    <a:pt x="380" y="805"/>
                    <a:pt x="387" y="815"/>
                    <a:pt x="389" y="827"/>
                  </a:cubicBezTo>
                  <a:cubicBezTo>
                    <a:pt x="391" y="836"/>
                    <a:pt x="382" y="839"/>
                    <a:pt x="377" y="841"/>
                  </a:cubicBezTo>
                  <a:cubicBezTo>
                    <a:pt x="375" y="841"/>
                    <a:pt x="374" y="843"/>
                    <a:pt x="375" y="845"/>
                  </a:cubicBezTo>
                  <a:cubicBezTo>
                    <a:pt x="375" y="849"/>
                    <a:pt x="376" y="856"/>
                    <a:pt x="376" y="854"/>
                  </a:cubicBezTo>
                  <a:cubicBezTo>
                    <a:pt x="376" y="851"/>
                    <a:pt x="383" y="846"/>
                    <a:pt x="387" y="843"/>
                  </a:cubicBezTo>
                  <a:cubicBezTo>
                    <a:pt x="388" y="842"/>
                    <a:pt x="390" y="842"/>
                    <a:pt x="391" y="843"/>
                  </a:cubicBezTo>
                  <a:cubicBezTo>
                    <a:pt x="395" y="846"/>
                    <a:pt x="402" y="852"/>
                    <a:pt x="406" y="849"/>
                  </a:cubicBezTo>
                  <a:cubicBezTo>
                    <a:pt x="410" y="847"/>
                    <a:pt x="412" y="845"/>
                    <a:pt x="412" y="843"/>
                  </a:cubicBezTo>
                  <a:cubicBezTo>
                    <a:pt x="413" y="842"/>
                    <a:pt x="413" y="841"/>
                    <a:pt x="412" y="840"/>
                  </a:cubicBezTo>
                  <a:cubicBezTo>
                    <a:pt x="410" y="837"/>
                    <a:pt x="407" y="829"/>
                    <a:pt x="408" y="826"/>
                  </a:cubicBezTo>
                  <a:cubicBezTo>
                    <a:pt x="409" y="822"/>
                    <a:pt x="416" y="835"/>
                    <a:pt x="426" y="841"/>
                  </a:cubicBezTo>
                  <a:cubicBezTo>
                    <a:pt x="429" y="843"/>
                    <a:pt x="431" y="847"/>
                    <a:pt x="432" y="850"/>
                  </a:cubicBezTo>
                  <a:cubicBezTo>
                    <a:pt x="434" y="853"/>
                    <a:pt x="430" y="856"/>
                    <a:pt x="427" y="854"/>
                  </a:cubicBezTo>
                  <a:cubicBezTo>
                    <a:pt x="420" y="850"/>
                    <a:pt x="420" y="850"/>
                    <a:pt x="420" y="850"/>
                  </a:cubicBezTo>
                  <a:cubicBezTo>
                    <a:pt x="418" y="848"/>
                    <a:pt x="415" y="849"/>
                    <a:pt x="414" y="852"/>
                  </a:cubicBezTo>
                  <a:cubicBezTo>
                    <a:pt x="414" y="854"/>
                    <a:pt x="414" y="854"/>
                    <a:pt x="414" y="854"/>
                  </a:cubicBezTo>
                  <a:cubicBezTo>
                    <a:pt x="413" y="855"/>
                    <a:pt x="414" y="857"/>
                    <a:pt x="415" y="857"/>
                  </a:cubicBezTo>
                  <a:cubicBezTo>
                    <a:pt x="421" y="863"/>
                    <a:pt x="440" y="882"/>
                    <a:pt x="424" y="898"/>
                  </a:cubicBezTo>
                  <a:cubicBezTo>
                    <a:pt x="406" y="917"/>
                    <a:pt x="386" y="901"/>
                    <a:pt x="382" y="886"/>
                  </a:cubicBezTo>
                  <a:cubicBezTo>
                    <a:pt x="379" y="871"/>
                    <a:pt x="394" y="866"/>
                    <a:pt x="394" y="866"/>
                  </a:cubicBezTo>
                  <a:cubicBezTo>
                    <a:pt x="394" y="862"/>
                    <a:pt x="394" y="862"/>
                    <a:pt x="394" y="862"/>
                  </a:cubicBezTo>
                  <a:cubicBezTo>
                    <a:pt x="394" y="862"/>
                    <a:pt x="366" y="853"/>
                    <a:pt x="370" y="893"/>
                  </a:cubicBezTo>
                  <a:cubicBezTo>
                    <a:pt x="374" y="934"/>
                    <a:pt x="429" y="917"/>
                    <a:pt x="439" y="901"/>
                  </a:cubicBezTo>
                  <a:cubicBezTo>
                    <a:pt x="446" y="891"/>
                    <a:pt x="447" y="879"/>
                    <a:pt x="447" y="871"/>
                  </a:cubicBezTo>
                  <a:cubicBezTo>
                    <a:pt x="447" y="868"/>
                    <a:pt x="450" y="866"/>
                    <a:pt x="453" y="867"/>
                  </a:cubicBezTo>
                  <a:cubicBezTo>
                    <a:pt x="456" y="869"/>
                    <a:pt x="461" y="871"/>
                    <a:pt x="468" y="872"/>
                  </a:cubicBezTo>
                  <a:cubicBezTo>
                    <a:pt x="485" y="876"/>
                    <a:pt x="492" y="868"/>
                    <a:pt x="492" y="868"/>
                  </a:cubicBezTo>
                  <a:cubicBezTo>
                    <a:pt x="490" y="864"/>
                    <a:pt x="490" y="864"/>
                    <a:pt x="490" y="864"/>
                  </a:cubicBezTo>
                  <a:cubicBezTo>
                    <a:pt x="490" y="864"/>
                    <a:pt x="474" y="864"/>
                    <a:pt x="461" y="851"/>
                  </a:cubicBezTo>
                  <a:cubicBezTo>
                    <a:pt x="452" y="841"/>
                    <a:pt x="467" y="833"/>
                    <a:pt x="474" y="831"/>
                  </a:cubicBezTo>
                  <a:cubicBezTo>
                    <a:pt x="476" y="830"/>
                    <a:pt x="478" y="831"/>
                    <a:pt x="479" y="832"/>
                  </a:cubicBezTo>
                  <a:cubicBezTo>
                    <a:pt x="495" y="862"/>
                    <a:pt x="495" y="862"/>
                    <a:pt x="495" y="862"/>
                  </a:cubicBezTo>
                  <a:cubicBezTo>
                    <a:pt x="496" y="864"/>
                    <a:pt x="498" y="864"/>
                    <a:pt x="500" y="864"/>
                  </a:cubicBezTo>
                  <a:cubicBezTo>
                    <a:pt x="503" y="863"/>
                    <a:pt x="509" y="860"/>
                    <a:pt x="516" y="855"/>
                  </a:cubicBezTo>
                  <a:cubicBezTo>
                    <a:pt x="524" y="850"/>
                    <a:pt x="523" y="845"/>
                    <a:pt x="521" y="841"/>
                  </a:cubicBezTo>
                  <a:cubicBezTo>
                    <a:pt x="520" y="838"/>
                    <a:pt x="522" y="835"/>
                    <a:pt x="525" y="835"/>
                  </a:cubicBezTo>
                  <a:cubicBezTo>
                    <a:pt x="529" y="835"/>
                    <a:pt x="529" y="835"/>
                    <a:pt x="529" y="835"/>
                  </a:cubicBezTo>
                  <a:cubicBezTo>
                    <a:pt x="532" y="835"/>
                    <a:pt x="533" y="832"/>
                    <a:pt x="533" y="830"/>
                  </a:cubicBezTo>
                  <a:cubicBezTo>
                    <a:pt x="531" y="825"/>
                    <a:pt x="529" y="819"/>
                    <a:pt x="537" y="826"/>
                  </a:cubicBezTo>
                  <a:cubicBezTo>
                    <a:pt x="548" y="836"/>
                    <a:pt x="572" y="842"/>
                    <a:pt x="581" y="827"/>
                  </a:cubicBezTo>
                  <a:cubicBezTo>
                    <a:pt x="591" y="812"/>
                    <a:pt x="570" y="803"/>
                    <a:pt x="567" y="810"/>
                  </a:cubicBezTo>
                  <a:cubicBezTo>
                    <a:pt x="564" y="817"/>
                    <a:pt x="556" y="815"/>
                    <a:pt x="551" y="810"/>
                  </a:cubicBezTo>
                  <a:cubicBezTo>
                    <a:pt x="547" y="804"/>
                    <a:pt x="560" y="786"/>
                    <a:pt x="560" y="780"/>
                  </a:cubicBezTo>
                  <a:cubicBezTo>
                    <a:pt x="560" y="778"/>
                    <a:pt x="558" y="776"/>
                    <a:pt x="555" y="775"/>
                  </a:cubicBezTo>
                  <a:cubicBezTo>
                    <a:pt x="552" y="775"/>
                    <a:pt x="552" y="771"/>
                    <a:pt x="554" y="769"/>
                  </a:cubicBezTo>
                  <a:cubicBezTo>
                    <a:pt x="563" y="761"/>
                    <a:pt x="578" y="749"/>
                    <a:pt x="583" y="746"/>
                  </a:cubicBezTo>
                  <a:cubicBezTo>
                    <a:pt x="586" y="743"/>
                    <a:pt x="586" y="739"/>
                    <a:pt x="585" y="736"/>
                  </a:cubicBezTo>
                  <a:cubicBezTo>
                    <a:pt x="584" y="733"/>
                    <a:pt x="587" y="730"/>
                    <a:pt x="590" y="731"/>
                  </a:cubicBezTo>
                  <a:cubicBezTo>
                    <a:pt x="591" y="731"/>
                    <a:pt x="592" y="731"/>
                    <a:pt x="594" y="732"/>
                  </a:cubicBezTo>
                  <a:cubicBezTo>
                    <a:pt x="598" y="733"/>
                    <a:pt x="603" y="737"/>
                    <a:pt x="606" y="740"/>
                  </a:cubicBezTo>
                  <a:cubicBezTo>
                    <a:pt x="609" y="742"/>
                    <a:pt x="612" y="740"/>
                    <a:pt x="613" y="737"/>
                  </a:cubicBezTo>
                  <a:cubicBezTo>
                    <a:pt x="613" y="734"/>
                    <a:pt x="613" y="729"/>
                    <a:pt x="612" y="724"/>
                  </a:cubicBezTo>
                  <a:cubicBezTo>
                    <a:pt x="609" y="711"/>
                    <a:pt x="586" y="712"/>
                    <a:pt x="586" y="712"/>
                  </a:cubicBezTo>
                  <a:cubicBezTo>
                    <a:pt x="586" y="712"/>
                    <a:pt x="579" y="714"/>
                    <a:pt x="584" y="706"/>
                  </a:cubicBezTo>
                  <a:cubicBezTo>
                    <a:pt x="588" y="700"/>
                    <a:pt x="598" y="694"/>
                    <a:pt x="602" y="692"/>
                  </a:cubicBezTo>
                  <a:cubicBezTo>
                    <a:pt x="603" y="691"/>
                    <a:pt x="603" y="691"/>
                    <a:pt x="604" y="691"/>
                  </a:cubicBezTo>
                  <a:cubicBezTo>
                    <a:pt x="609" y="692"/>
                    <a:pt x="621" y="695"/>
                    <a:pt x="641" y="695"/>
                  </a:cubicBezTo>
                  <a:cubicBezTo>
                    <a:pt x="657" y="695"/>
                    <a:pt x="656" y="691"/>
                    <a:pt x="654" y="689"/>
                  </a:cubicBezTo>
                  <a:cubicBezTo>
                    <a:pt x="652" y="687"/>
                    <a:pt x="653" y="685"/>
                    <a:pt x="654" y="684"/>
                  </a:cubicBezTo>
                  <a:cubicBezTo>
                    <a:pt x="656" y="682"/>
                    <a:pt x="656" y="682"/>
                    <a:pt x="656" y="682"/>
                  </a:cubicBezTo>
                  <a:cubicBezTo>
                    <a:pt x="658" y="681"/>
                    <a:pt x="658" y="680"/>
                    <a:pt x="657" y="678"/>
                  </a:cubicBezTo>
                  <a:cubicBezTo>
                    <a:pt x="656" y="677"/>
                    <a:pt x="655" y="675"/>
                    <a:pt x="654" y="673"/>
                  </a:cubicBezTo>
                  <a:cubicBezTo>
                    <a:pt x="654" y="669"/>
                    <a:pt x="666" y="670"/>
                    <a:pt x="671" y="671"/>
                  </a:cubicBezTo>
                  <a:cubicBezTo>
                    <a:pt x="672" y="671"/>
                    <a:pt x="673" y="670"/>
                    <a:pt x="674" y="670"/>
                  </a:cubicBezTo>
                  <a:cubicBezTo>
                    <a:pt x="676" y="667"/>
                    <a:pt x="676" y="667"/>
                    <a:pt x="676" y="667"/>
                  </a:cubicBezTo>
                  <a:cubicBezTo>
                    <a:pt x="677" y="666"/>
                    <a:pt x="678" y="665"/>
                    <a:pt x="677" y="663"/>
                  </a:cubicBezTo>
                  <a:cubicBezTo>
                    <a:pt x="675" y="662"/>
                    <a:pt x="675" y="662"/>
                    <a:pt x="675" y="662"/>
                  </a:cubicBezTo>
                  <a:cubicBezTo>
                    <a:pt x="675" y="661"/>
                    <a:pt x="674" y="661"/>
                    <a:pt x="674" y="661"/>
                  </a:cubicBezTo>
                  <a:cubicBezTo>
                    <a:pt x="669" y="660"/>
                    <a:pt x="652" y="657"/>
                    <a:pt x="658" y="654"/>
                  </a:cubicBezTo>
                  <a:cubicBezTo>
                    <a:pt x="662" y="652"/>
                    <a:pt x="657" y="647"/>
                    <a:pt x="653" y="645"/>
                  </a:cubicBezTo>
                  <a:cubicBezTo>
                    <a:pt x="652" y="644"/>
                    <a:pt x="651" y="642"/>
                    <a:pt x="652" y="640"/>
                  </a:cubicBezTo>
                  <a:cubicBezTo>
                    <a:pt x="654" y="637"/>
                    <a:pt x="656" y="631"/>
                    <a:pt x="655" y="629"/>
                  </a:cubicBezTo>
                  <a:cubicBezTo>
                    <a:pt x="655" y="628"/>
                    <a:pt x="654" y="627"/>
                    <a:pt x="652" y="626"/>
                  </a:cubicBezTo>
                  <a:cubicBezTo>
                    <a:pt x="671" y="618"/>
                    <a:pt x="686" y="618"/>
                    <a:pt x="699" y="626"/>
                  </a:cubicBezTo>
                  <a:cubicBezTo>
                    <a:pt x="700" y="616"/>
                    <a:pt x="695" y="610"/>
                    <a:pt x="683" y="607"/>
                  </a:cubicBezTo>
                  <a:cubicBezTo>
                    <a:pt x="712" y="588"/>
                    <a:pt x="704" y="572"/>
                    <a:pt x="707" y="562"/>
                  </a:cubicBezTo>
                  <a:cubicBezTo>
                    <a:pt x="691" y="569"/>
                    <a:pt x="687" y="582"/>
                    <a:pt x="683" y="592"/>
                  </a:cubicBezTo>
                  <a:cubicBezTo>
                    <a:pt x="683" y="592"/>
                    <a:pt x="683" y="592"/>
                    <a:pt x="683" y="592"/>
                  </a:cubicBezTo>
                  <a:cubicBezTo>
                    <a:pt x="682" y="591"/>
                    <a:pt x="682" y="591"/>
                    <a:pt x="680" y="591"/>
                  </a:cubicBezTo>
                  <a:cubicBezTo>
                    <a:pt x="676" y="591"/>
                    <a:pt x="676" y="591"/>
                    <a:pt x="676" y="591"/>
                  </a:cubicBezTo>
                  <a:cubicBezTo>
                    <a:pt x="676" y="588"/>
                    <a:pt x="675" y="585"/>
                    <a:pt x="674" y="583"/>
                  </a:cubicBezTo>
                  <a:cubicBezTo>
                    <a:pt x="682" y="569"/>
                    <a:pt x="682" y="569"/>
                    <a:pt x="682" y="569"/>
                  </a:cubicBezTo>
                  <a:cubicBezTo>
                    <a:pt x="682" y="568"/>
                    <a:pt x="683" y="568"/>
                    <a:pt x="683" y="567"/>
                  </a:cubicBezTo>
                  <a:cubicBezTo>
                    <a:pt x="684" y="554"/>
                    <a:pt x="684" y="554"/>
                    <a:pt x="684" y="554"/>
                  </a:cubicBezTo>
                  <a:cubicBezTo>
                    <a:pt x="678" y="553"/>
                    <a:pt x="678" y="553"/>
                    <a:pt x="678" y="553"/>
                  </a:cubicBezTo>
                  <a:cubicBezTo>
                    <a:pt x="683" y="542"/>
                    <a:pt x="683" y="542"/>
                    <a:pt x="683" y="542"/>
                  </a:cubicBezTo>
                  <a:cubicBezTo>
                    <a:pt x="684" y="540"/>
                    <a:pt x="685" y="538"/>
                    <a:pt x="685" y="536"/>
                  </a:cubicBezTo>
                  <a:cubicBezTo>
                    <a:pt x="687" y="529"/>
                    <a:pt x="682" y="523"/>
                    <a:pt x="682" y="523"/>
                  </a:cubicBezTo>
                  <a:cubicBezTo>
                    <a:pt x="682" y="523"/>
                    <a:pt x="697" y="528"/>
                    <a:pt x="704" y="520"/>
                  </a:cubicBezTo>
                  <a:cubicBezTo>
                    <a:pt x="711" y="513"/>
                    <a:pt x="709" y="507"/>
                    <a:pt x="706" y="503"/>
                  </a:cubicBezTo>
                  <a:cubicBezTo>
                    <a:pt x="702" y="499"/>
                    <a:pt x="695" y="495"/>
                    <a:pt x="690" y="501"/>
                  </a:cubicBezTo>
                  <a:cubicBezTo>
                    <a:pt x="684" y="506"/>
                    <a:pt x="689" y="512"/>
                    <a:pt x="689" y="512"/>
                  </a:cubicBezTo>
                  <a:cubicBezTo>
                    <a:pt x="689" y="512"/>
                    <a:pt x="694" y="500"/>
                    <a:pt x="700" y="508"/>
                  </a:cubicBezTo>
                  <a:cubicBezTo>
                    <a:pt x="706" y="515"/>
                    <a:pt x="689" y="522"/>
                    <a:pt x="685" y="517"/>
                  </a:cubicBezTo>
                  <a:cubicBezTo>
                    <a:pt x="680" y="511"/>
                    <a:pt x="680" y="508"/>
                    <a:pt x="683" y="501"/>
                  </a:cubicBezTo>
                  <a:cubicBezTo>
                    <a:pt x="686" y="494"/>
                    <a:pt x="694" y="490"/>
                    <a:pt x="705" y="496"/>
                  </a:cubicBezTo>
                  <a:cubicBezTo>
                    <a:pt x="715" y="501"/>
                    <a:pt x="715" y="509"/>
                    <a:pt x="715" y="509"/>
                  </a:cubicBezTo>
                  <a:cubicBezTo>
                    <a:pt x="715" y="509"/>
                    <a:pt x="718" y="506"/>
                    <a:pt x="718" y="502"/>
                  </a:cubicBezTo>
                  <a:cubicBezTo>
                    <a:pt x="718" y="497"/>
                    <a:pt x="711" y="492"/>
                    <a:pt x="711" y="492"/>
                  </a:cubicBezTo>
                  <a:cubicBezTo>
                    <a:pt x="711" y="492"/>
                    <a:pt x="719" y="494"/>
                    <a:pt x="724" y="492"/>
                  </a:cubicBezTo>
                  <a:close/>
                  <a:moveTo>
                    <a:pt x="659" y="411"/>
                  </a:moveTo>
                  <a:cubicBezTo>
                    <a:pt x="660" y="414"/>
                    <a:pt x="661" y="419"/>
                    <a:pt x="660" y="423"/>
                  </a:cubicBezTo>
                  <a:cubicBezTo>
                    <a:pt x="659" y="427"/>
                    <a:pt x="655" y="428"/>
                    <a:pt x="652" y="429"/>
                  </a:cubicBezTo>
                  <a:cubicBezTo>
                    <a:pt x="650" y="429"/>
                    <a:pt x="648" y="427"/>
                    <a:pt x="648" y="425"/>
                  </a:cubicBezTo>
                  <a:cubicBezTo>
                    <a:pt x="648" y="421"/>
                    <a:pt x="649" y="415"/>
                    <a:pt x="652" y="410"/>
                  </a:cubicBezTo>
                  <a:cubicBezTo>
                    <a:pt x="653" y="407"/>
                    <a:pt x="658" y="407"/>
                    <a:pt x="659" y="411"/>
                  </a:cubicBezTo>
                  <a:close/>
                  <a:moveTo>
                    <a:pt x="663" y="465"/>
                  </a:moveTo>
                  <a:cubicBezTo>
                    <a:pt x="663" y="465"/>
                    <a:pt x="661" y="459"/>
                    <a:pt x="654" y="453"/>
                  </a:cubicBezTo>
                  <a:cubicBezTo>
                    <a:pt x="649" y="448"/>
                    <a:pt x="644" y="446"/>
                    <a:pt x="641" y="445"/>
                  </a:cubicBezTo>
                  <a:cubicBezTo>
                    <a:pt x="639" y="445"/>
                    <a:pt x="638" y="443"/>
                    <a:pt x="638" y="441"/>
                  </a:cubicBezTo>
                  <a:cubicBezTo>
                    <a:pt x="638" y="440"/>
                    <a:pt x="638" y="440"/>
                    <a:pt x="638" y="440"/>
                  </a:cubicBezTo>
                  <a:cubicBezTo>
                    <a:pt x="638" y="436"/>
                    <a:pt x="642" y="435"/>
                    <a:pt x="644" y="437"/>
                  </a:cubicBezTo>
                  <a:cubicBezTo>
                    <a:pt x="646" y="439"/>
                    <a:pt x="649" y="441"/>
                    <a:pt x="652" y="443"/>
                  </a:cubicBezTo>
                  <a:cubicBezTo>
                    <a:pt x="660" y="452"/>
                    <a:pt x="663" y="465"/>
                    <a:pt x="663" y="465"/>
                  </a:cubicBezTo>
                  <a:close/>
                  <a:moveTo>
                    <a:pt x="648" y="379"/>
                  </a:moveTo>
                  <a:cubicBezTo>
                    <a:pt x="651" y="381"/>
                    <a:pt x="654" y="383"/>
                    <a:pt x="653" y="386"/>
                  </a:cubicBezTo>
                  <a:cubicBezTo>
                    <a:pt x="652" y="392"/>
                    <a:pt x="651" y="398"/>
                    <a:pt x="644" y="396"/>
                  </a:cubicBezTo>
                  <a:cubicBezTo>
                    <a:pt x="637" y="395"/>
                    <a:pt x="634" y="394"/>
                    <a:pt x="634" y="394"/>
                  </a:cubicBezTo>
                  <a:cubicBezTo>
                    <a:pt x="634" y="394"/>
                    <a:pt x="644" y="392"/>
                    <a:pt x="643" y="388"/>
                  </a:cubicBezTo>
                  <a:cubicBezTo>
                    <a:pt x="643" y="386"/>
                    <a:pt x="643" y="385"/>
                    <a:pt x="642" y="384"/>
                  </a:cubicBezTo>
                  <a:cubicBezTo>
                    <a:pt x="641" y="380"/>
                    <a:pt x="645" y="378"/>
                    <a:pt x="648" y="379"/>
                  </a:cubicBezTo>
                  <a:close/>
                  <a:moveTo>
                    <a:pt x="616" y="339"/>
                  </a:moveTo>
                  <a:cubicBezTo>
                    <a:pt x="621" y="342"/>
                    <a:pt x="634" y="356"/>
                    <a:pt x="639" y="362"/>
                  </a:cubicBezTo>
                  <a:cubicBezTo>
                    <a:pt x="641" y="363"/>
                    <a:pt x="641" y="366"/>
                    <a:pt x="639" y="367"/>
                  </a:cubicBezTo>
                  <a:cubicBezTo>
                    <a:pt x="638" y="369"/>
                    <a:pt x="636" y="371"/>
                    <a:pt x="634" y="370"/>
                  </a:cubicBezTo>
                  <a:cubicBezTo>
                    <a:pt x="631" y="369"/>
                    <a:pt x="614" y="352"/>
                    <a:pt x="613" y="360"/>
                  </a:cubicBezTo>
                  <a:cubicBezTo>
                    <a:pt x="613" y="368"/>
                    <a:pt x="612" y="377"/>
                    <a:pt x="606" y="384"/>
                  </a:cubicBezTo>
                  <a:cubicBezTo>
                    <a:pt x="604" y="388"/>
                    <a:pt x="600" y="392"/>
                    <a:pt x="598" y="394"/>
                  </a:cubicBezTo>
                  <a:cubicBezTo>
                    <a:pt x="596" y="396"/>
                    <a:pt x="593" y="395"/>
                    <a:pt x="592" y="393"/>
                  </a:cubicBezTo>
                  <a:cubicBezTo>
                    <a:pt x="587" y="386"/>
                    <a:pt x="579" y="369"/>
                    <a:pt x="585" y="354"/>
                  </a:cubicBezTo>
                  <a:cubicBezTo>
                    <a:pt x="592" y="333"/>
                    <a:pt x="610" y="335"/>
                    <a:pt x="616" y="339"/>
                  </a:cubicBezTo>
                  <a:close/>
                  <a:moveTo>
                    <a:pt x="599" y="417"/>
                  </a:moveTo>
                  <a:cubicBezTo>
                    <a:pt x="599" y="415"/>
                    <a:pt x="599" y="414"/>
                    <a:pt x="600" y="413"/>
                  </a:cubicBezTo>
                  <a:cubicBezTo>
                    <a:pt x="604" y="409"/>
                    <a:pt x="604" y="409"/>
                    <a:pt x="604" y="409"/>
                  </a:cubicBezTo>
                  <a:cubicBezTo>
                    <a:pt x="607" y="407"/>
                    <a:pt x="610" y="409"/>
                    <a:pt x="611" y="412"/>
                  </a:cubicBezTo>
                  <a:cubicBezTo>
                    <a:pt x="613" y="429"/>
                    <a:pt x="613" y="429"/>
                    <a:pt x="613" y="429"/>
                  </a:cubicBezTo>
                  <a:cubicBezTo>
                    <a:pt x="613" y="430"/>
                    <a:pt x="612" y="431"/>
                    <a:pt x="611" y="432"/>
                  </a:cubicBezTo>
                  <a:cubicBezTo>
                    <a:pt x="609" y="433"/>
                    <a:pt x="609" y="433"/>
                    <a:pt x="609" y="433"/>
                  </a:cubicBezTo>
                  <a:cubicBezTo>
                    <a:pt x="607" y="435"/>
                    <a:pt x="605" y="434"/>
                    <a:pt x="604" y="432"/>
                  </a:cubicBezTo>
                  <a:cubicBezTo>
                    <a:pt x="602" y="427"/>
                    <a:pt x="602" y="427"/>
                    <a:pt x="602" y="427"/>
                  </a:cubicBezTo>
                  <a:cubicBezTo>
                    <a:pt x="602" y="427"/>
                    <a:pt x="602" y="427"/>
                    <a:pt x="602" y="427"/>
                  </a:cubicBezTo>
                  <a:lnTo>
                    <a:pt x="599" y="417"/>
                  </a:lnTo>
                  <a:close/>
                  <a:moveTo>
                    <a:pt x="601" y="528"/>
                  </a:moveTo>
                  <a:cubicBezTo>
                    <a:pt x="601" y="529"/>
                    <a:pt x="601" y="530"/>
                    <a:pt x="601" y="530"/>
                  </a:cubicBezTo>
                  <a:cubicBezTo>
                    <a:pt x="600" y="534"/>
                    <a:pt x="600" y="534"/>
                    <a:pt x="600" y="534"/>
                  </a:cubicBezTo>
                  <a:cubicBezTo>
                    <a:pt x="600" y="532"/>
                    <a:pt x="600" y="529"/>
                    <a:pt x="600" y="527"/>
                  </a:cubicBezTo>
                  <a:cubicBezTo>
                    <a:pt x="600" y="527"/>
                    <a:pt x="600" y="526"/>
                    <a:pt x="601" y="526"/>
                  </a:cubicBezTo>
                  <a:lnTo>
                    <a:pt x="601" y="528"/>
                  </a:lnTo>
                  <a:close/>
                  <a:moveTo>
                    <a:pt x="553" y="228"/>
                  </a:moveTo>
                  <a:cubicBezTo>
                    <a:pt x="554" y="226"/>
                    <a:pt x="558" y="226"/>
                    <a:pt x="559" y="229"/>
                  </a:cubicBezTo>
                  <a:cubicBezTo>
                    <a:pt x="562" y="235"/>
                    <a:pt x="569" y="245"/>
                    <a:pt x="576" y="254"/>
                  </a:cubicBezTo>
                  <a:cubicBezTo>
                    <a:pt x="584" y="263"/>
                    <a:pt x="578" y="272"/>
                    <a:pt x="574" y="276"/>
                  </a:cubicBezTo>
                  <a:cubicBezTo>
                    <a:pt x="573" y="278"/>
                    <a:pt x="570" y="278"/>
                    <a:pt x="569" y="277"/>
                  </a:cubicBezTo>
                  <a:cubicBezTo>
                    <a:pt x="564" y="273"/>
                    <a:pt x="552" y="263"/>
                    <a:pt x="547" y="252"/>
                  </a:cubicBezTo>
                  <a:cubicBezTo>
                    <a:pt x="544" y="243"/>
                    <a:pt x="549" y="234"/>
                    <a:pt x="553" y="228"/>
                  </a:cubicBezTo>
                  <a:close/>
                  <a:moveTo>
                    <a:pt x="591" y="307"/>
                  </a:moveTo>
                  <a:cubicBezTo>
                    <a:pt x="594" y="309"/>
                    <a:pt x="593" y="314"/>
                    <a:pt x="589" y="314"/>
                  </a:cubicBezTo>
                  <a:cubicBezTo>
                    <a:pt x="583" y="314"/>
                    <a:pt x="575" y="316"/>
                    <a:pt x="571" y="318"/>
                  </a:cubicBezTo>
                  <a:cubicBezTo>
                    <a:pt x="570" y="319"/>
                    <a:pt x="568" y="321"/>
                    <a:pt x="567" y="323"/>
                  </a:cubicBezTo>
                  <a:cubicBezTo>
                    <a:pt x="565" y="325"/>
                    <a:pt x="562" y="325"/>
                    <a:pt x="560" y="323"/>
                  </a:cubicBezTo>
                  <a:cubicBezTo>
                    <a:pt x="549" y="303"/>
                    <a:pt x="535" y="285"/>
                    <a:pt x="521" y="270"/>
                  </a:cubicBezTo>
                  <a:cubicBezTo>
                    <a:pt x="519" y="268"/>
                    <a:pt x="520" y="264"/>
                    <a:pt x="522" y="263"/>
                  </a:cubicBezTo>
                  <a:cubicBezTo>
                    <a:pt x="524" y="263"/>
                    <a:pt x="525" y="263"/>
                    <a:pt x="525" y="263"/>
                  </a:cubicBezTo>
                  <a:cubicBezTo>
                    <a:pt x="529" y="265"/>
                    <a:pt x="572" y="294"/>
                    <a:pt x="591" y="307"/>
                  </a:cubicBezTo>
                  <a:close/>
                  <a:moveTo>
                    <a:pt x="515" y="221"/>
                  </a:moveTo>
                  <a:cubicBezTo>
                    <a:pt x="516" y="219"/>
                    <a:pt x="518" y="219"/>
                    <a:pt x="520" y="221"/>
                  </a:cubicBezTo>
                  <a:cubicBezTo>
                    <a:pt x="531" y="229"/>
                    <a:pt x="531" y="229"/>
                    <a:pt x="531" y="229"/>
                  </a:cubicBezTo>
                  <a:cubicBezTo>
                    <a:pt x="533" y="231"/>
                    <a:pt x="533" y="234"/>
                    <a:pt x="530" y="235"/>
                  </a:cubicBezTo>
                  <a:cubicBezTo>
                    <a:pt x="505" y="251"/>
                    <a:pt x="505" y="251"/>
                    <a:pt x="505" y="251"/>
                  </a:cubicBezTo>
                  <a:cubicBezTo>
                    <a:pt x="504" y="252"/>
                    <a:pt x="502" y="252"/>
                    <a:pt x="500" y="251"/>
                  </a:cubicBezTo>
                  <a:cubicBezTo>
                    <a:pt x="497" y="247"/>
                    <a:pt x="493" y="245"/>
                    <a:pt x="490" y="242"/>
                  </a:cubicBezTo>
                  <a:cubicBezTo>
                    <a:pt x="487" y="240"/>
                    <a:pt x="488" y="236"/>
                    <a:pt x="491" y="235"/>
                  </a:cubicBezTo>
                  <a:cubicBezTo>
                    <a:pt x="496" y="234"/>
                    <a:pt x="499" y="232"/>
                    <a:pt x="501" y="231"/>
                  </a:cubicBezTo>
                  <a:cubicBezTo>
                    <a:pt x="508" y="227"/>
                    <a:pt x="513" y="223"/>
                    <a:pt x="515" y="221"/>
                  </a:cubicBezTo>
                  <a:close/>
                  <a:moveTo>
                    <a:pt x="468" y="138"/>
                  </a:moveTo>
                  <a:cubicBezTo>
                    <a:pt x="475" y="138"/>
                    <a:pt x="483" y="141"/>
                    <a:pt x="489" y="144"/>
                  </a:cubicBezTo>
                  <a:cubicBezTo>
                    <a:pt x="491" y="145"/>
                    <a:pt x="492" y="148"/>
                    <a:pt x="489" y="150"/>
                  </a:cubicBezTo>
                  <a:cubicBezTo>
                    <a:pt x="485" y="154"/>
                    <a:pt x="477" y="160"/>
                    <a:pt x="472" y="163"/>
                  </a:cubicBezTo>
                  <a:cubicBezTo>
                    <a:pt x="465" y="167"/>
                    <a:pt x="491" y="169"/>
                    <a:pt x="499" y="174"/>
                  </a:cubicBezTo>
                  <a:cubicBezTo>
                    <a:pt x="507" y="180"/>
                    <a:pt x="506" y="194"/>
                    <a:pt x="496" y="209"/>
                  </a:cubicBezTo>
                  <a:cubicBezTo>
                    <a:pt x="490" y="219"/>
                    <a:pt x="480" y="219"/>
                    <a:pt x="474" y="219"/>
                  </a:cubicBezTo>
                  <a:cubicBezTo>
                    <a:pt x="471" y="218"/>
                    <a:pt x="470" y="216"/>
                    <a:pt x="471" y="213"/>
                  </a:cubicBezTo>
                  <a:cubicBezTo>
                    <a:pt x="473" y="210"/>
                    <a:pt x="474" y="204"/>
                    <a:pt x="473" y="200"/>
                  </a:cubicBezTo>
                  <a:cubicBezTo>
                    <a:pt x="471" y="193"/>
                    <a:pt x="454" y="176"/>
                    <a:pt x="452" y="162"/>
                  </a:cubicBezTo>
                  <a:cubicBezTo>
                    <a:pt x="449" y="148"/>
                    <a:pt x="458" y="138"/>
                    <a:pt x="468" y="138"/>
                  </a:cubicBezTo>
                  <a:close/>
                  <a:moveTo>
                    <a:pt x="446" y="196"/>
                  </a:moveTo>
                  <a:cubicBezTo>
                    <a:pt x="447" y="194"/>
                    <a:pt x="450" y="194"/>
                    <a:pt x="451" y="196"/>
                  </a:cubicBezTo>
                  <a:cubicBezTo>
                    <a:pt x="455" y="199"/>
                    <a:pt x="457" y="202"/>
                    <a:pt x="455" y="207"/>
                  </a:cubicBezTo>
                  <a:cubicBezTo>
                    <a:pt x="454" y="210"/>
                    <a:pt x="452" y="213"/>
                    <a:pt x="449" y="215"/>
                  </a:cubicBezTo>
                  <a:cubicBezTo>
                    <a:pt x="448" y="215"/>
                    <a:pt x="447" y="215"/>
                    <a:pt x="446" y="215"/>
                  </a:cubicBezTo>
                  <a:cubicBezTo>
                    <a:pt x="443" y="214"/>
                    <a:pt x="441" y="213"/>
                    <a:pt x="438" y="212"/>
                  </a:cubicBezTo>
                  <a:cubicBezTo>
                    <a:pt x="436" y="211"/>
                    <a:pt x="435" y="208"/>
                    <a:pt x="437" y="206"/>
                  </a:cubicBezTo>
                  <a:lnTo>
                    <a:pt x="446" y="196"/>
                  </a:lnTo>
                  <a:close/>
                  <a:moveTo>
                    <a:pt x="398" y="94"/>
                  </a:moveTo>
                  <a:cubicBezTo>
                    <a:pt x="398" y="93"/>
                    <a:pt x="399" y="92"/>
                    <a:pt x="400" y="92"/>
                  </a:cubicBezTo>
                  <a:cubicBezTo>
                    <a:pt x="402" y="92"/>
                    <a:pt x="403" y="92"/>
                    <a:pt x="404" y="93"/>
                  </a:cubicBezTo>
                  <a:cubicBezTo>
                    <a:pt x="405" y="90"/>
                    <a:pt x="408" y="90"/>
                    <a:pt x="412" y="91"/>
                  </a:cubicBezTo>
                  <a:cubicBezTo>
                    <a:pt x="408" y="94"/>
                    <a:pt x="405" y="97"/>
                    <a:pt x="405" y="101"/>
                  </a:cubicBezTo>
                  <a:cubicBezTo>
                    <a:pt x="404" y="106"/>
                    <a:pt x="406" y="110"/>
                    <a:pt x="411" y="114"/>
                  </a:cubicBezTo>
                  <a:cubicBezTo>
                    <a:pt x="407" y="109"/>
                    <a:pt x="407" y="104"/>
                    <a:pt x="409" y="100"/>
                  </a:cubicBezTo>
                  <a:cubicBezTo>
                    <a:pt x="412" y="93"/>
                    <a:pt x="429" y="99"/>
                    <a:pt x="434" y="96"/>
                  </a:cubicBezTo>
                  <a:cubicBezTo>
                    <a:pt x="433" y="100"/>
                    <a:pt x="429" y="102"/>
                    <a:pt x="423" y="102"/>
                  </a:cubicBezTo>
                  <a:cubicBezTo>
                    <a:pt x="424" y="105"/>
                    <a:pt x="422" y="107"/>
                    <a:pt x="418" y="107"/>
                  </a:cubicBezTo>
                  <a:cubicBezTo>
                    <a:pt x="419" y="104"/>
                    <a:pt x="418" y="102"/>
                    <a:pt x="417" y="101"/>
                  </a:cubicBezTo>
                  <a:cubicBezTo>
                    <a:pt x="415" y="100"/>
                    <a:pt x="412" y="102"/>
                    <a:pt x="412" y="106"/>
                  </a:cubicBezTo>
                  <a:cubicBezTo>
                    <a:pt x="411" y="109"/>
                    <a:pt x="415" y="116"/>
                    <a:pt x="422" y="117"/>
                  </a:cubicBezTo>
                  <a:cubicBezTo>
                    <a:pt x="421" y="111"/>
                    <a:pt x="422" y="109"/>
                    <a:pt x="426" y="108"/>
                  </a:cubicBezTo>
                  <a:cubicBezTo>
                    <a:pt x="425" y="113"/>
                    <a:pt x="426" y="116"/>
                    <a:pt x="430" y="116"/>
                  </a:cubicBezTo>
                  <a:cubicBezTo>
                    <a:pt x="436" y="117"/>
                    <a:pt x="440" y="110"/>
                    <a:pt x="432" y="106"/>
                  </a:cubicBezTo>
                  <a:cubicBezTo>
                    <a:pt x="440" y="103"/>
                    <a:pt x="443" y="108"/>
                    <a:pt x="442" y="113"/>
                  </a:cubicBezTo>
                  <a:cubicBezTo>
                    <a:pt x="442" y="116"/>
                    <a:pt x="440" y="119"/>
                    <a:pt x="437" y="121"/>
                  </a:cubicBezTo>
                  <a:cubicBezTo>
                    <a:pt x="441" y="125"/>
                    <a:pt x="442" y="128"/>
                    <a:pt x="442" y="131"/>
                  </a:cubicBezTo>
                  <a:cubicBezTo>
                    <a:pt x="441" y="134"/>
                    <a:pt x="440" y="137"/>
                    <a:pt x="438" y="139"/>
                  </a:cubicBezTo>
                  <a:cubicBezTo>
                    <a:pt x="437" y="141"/>
                    <a:pt x="436" y="143"/>
                    <a:pt x="436" y="145"/>
                  </a:cubicBezTo>
                  <a:cubicBezTo>
                    <a:pt x="434" y="156"/>
                    <a:pt x="436" y="164"/>
                    <a:pt x="442" y="171"/>
                  </a:cubicBezTo>
                  <a:cubicBezTo>
                    <a:pt x="438" y="171"/>
                    <a:pt x="434" y="169"/>
                    <a:pt x="430" y="163"/>
                  </a:cubicBezTo>
                  <a:cubicBezTo>
                    <a:pt x="429" y="170"/>
                    <a:pt x="439" y="178"/>
                    <a:pt x="435" y="192"/>
                  </a:cubicBezTo>
                  <a:cubicBezTo>
                    <a:pt x="432" y="187"/>
                    <a:pt x="422" y="184"/>
                    <a:pt x="426" y="165"/>
                  </a:cubicBezTo>
                  <a:cubicBezTo>
                    <a:pt x="424" y="166"/>
                    <a:pt x="422" y="167"/>
                    <a:pt x="420" y="167"/>
                  </a:cubicBezTo>
                  <a:cubicBezTo>
                    <a:pt x="413" y="173"/>
                    <a:pt x="405" y="178"/>
                    <a:pt x="400" y="181"/>
                  </a:cubicBezTo>
                  <a:cubicBezTo>
                    <a:pt x="398" y="183"/>
                    <a:pt x="394" y="181"/>
                    <a:pt x="394" y="178"/>
                  </a:cubicBezTo>
                  <a:cubicBezTo>
                    <a:pt x="394" y="173"/>
                    <a:pt x="394" y="166"/>
                    <a:pt x="395" y="162"/>
                  </a:cubicBezTo>
                  <a:cubicBezTo>
                    <a:pt x="396" y="154"/>
                    <a:pt x="410" y="145"/>
                    <a:pt x="416" y="138"/>
                  </a:cubicBezTo>
                  <a:cubicBezTo>
                    <a:pt x="418" y="137"/>
                    <a:pt x="420" y="134"/>
                    <a:pt x="421" y="131"/>
                  </a:cubicBezTo>
                  <a:cubicBezTo>
                    <a:pt x="418" y="127"/>
                    <a:pt x="419" y="124"/>
                    <a:pt x="422" y="121"/>
                  </a:cubicBezTo>
                  <a:cubicBezTo>
                    <a:pt x="414" y="121"/>
                    <a:pt x="408" y="118"/>
                    <a:pt x="404" y="114"/>
                  </a:cubicBezTo>
                  <a:cubicBezTo>
                    <a:pt x="398" y="106"/>
                    <a:pt x="395" y="94"/>
                    <a:pt x="384" y="92"/>
                  </a:cubicBezTo>
                  <a:cubicBezTo>
                    <a:pt x="388" y="88"/>
                    <a:pt x="392" y="89"/>
                    <a:pt x="398" y="94"/>
                  </a:cubicBezTo>
                  <a:close/>
                  <a:moveTo>
                    <a:pt x="413" y="193"/>
                  </a:moveTo>
                  <a:cubicBezTo>
                    <a:pt x="412" y="199"/>
                    <a:pt x="412" y="199"/>
                    <a:pt x="412" y="199"/>
                  </a:cubicBezTo>
                  <a:cubicBezTo>
                    <a:pt x="411" y="201"/>
                    <a:pt x="409" y="202"/>
                    <a:pt x="407" y="201"/>
                  </a:cubicBezTo>
                  <a:cubicBezTo>
                    <a:pt x="406" y="201"/>
                    <a:pt x="404" y="201"/>
                    <a:pt x="402" y="200"/>
                  </a:cubicBezTo>
                  <a:lnTo>
                    <a:pt x="413" y="193"/>
                  </a:lnTo>
                  <a:close/>
                  <a:moveTo>
                    <a:pt x="366" y="35"/>
                  </a:moveTo>
                  <a:cubicBezTo>
                    <a:pt x="367" y="38"/>
                    <a:pt x="369" y="39"/>
                    <a:pt x="370" y="40"/>
                  </a:cubicBezTo>
                  <a:cubicBezTo>
                    <a:pt x="362" y="40"/>
                    <a:pt x="362" y="40"/>
                    <a:pt x="362" y="40"/>
                  </a:cubicBezTo>
                  <a:cubicBezTo>
                    <a:pt x="364" y="39"/>
                    <a:pt x="365" y="38"/>
                    <a:pt x="366" y="35"/>
                  </a:cubicBezTo>
                  <a:close/>
                  <a:moveTo>
                    <a:pt x="357" y="121"/>
                  </a:moveTo>
                  <a:cubicBezTo>
                    <a:pt x="359" y="119"/>
                    <a:pt x="361" y="119"/>
                    <a:pt x="363" y="121"/>
                  </a:cubicBezTo>
                  <a:cubicBezTo>
                    <a:pt x="365" y="123"/>
                    <a:pt x="365" y="123"/>
                    <a:pt x="365" y="123"/>
                  </a:cubicBezTo>
                  <a:cubicBezTo>
                    <a:pt x="365" y="123"/>
                    <a:pt x="365" y="123"/>
                    <a:pt x="365" y="123"/>
                  </a:cubicBezTo>
                  <a:cubicBezTo>
                    <a:pt x="365" y="124"/>
                    <a:pt x="365" y="125"/>
                    <a:pt x="365" y="126"/>
                  </a:cubicBezTo>
                  <a:cubicBezTo>
                    <a:pt x="365" y="127"/>
                    <a:pt x="365" y="128"/>
                    <a:pt x="363" y="129"/>
                  </a:cubicBezTo>
                  <a:cubicBezTo>
                    <a:pt x="364" y="130"/>
                    <a:pt x="365" y="131"/>
                    <a:pt x="365" y="133"/>
                  </a:cubicBezTo>
                  <a:cubicBezTo>
                    <a:pt x="365" y="135"/>
                    <a:pt x="362" y="139"/>
                    <a:pt x="358" y="137"/>
                  </a:cubicBezTo>
                  <a:cubicBezTo>
                    <a:pt x="360" y="136"/>
                    <a:pt x="360" y="135"/>
                    <a:pt x="360" y="133"/>
                  </a:cubicBezTo>
                  <a:cubicBezTo>
                    <a:pt x="360" y="132"/>
                    <a:pt x="358" y="131"/>
                    <a:pt x="356" y="131"/>
                  </a:cubicBezTo>
                  <a:cubicBezTo>
                    <a:pt x="355" y="131"/>
                    <a:pt x="352" y="132"/>
                    <a:pt x="352" y="136"/>
                  </a:cubicBezTo>
                  <a:cubicBezTo>
                    <a:pt x="352" y="140"/>
                    <a:pt x="357" y="142"/>
                    <a:pt x="359" y="142"/>
                  </a:cubicBezTo>
                  <a:cubicBezTo>
                    <a:pt x="361" y="142"/>
                    <a:pt x="362" y="142"/>
                    <a:pt x="363" y="141"/>
                  </a:cubicBezTo>
                  <a:cubicBezTo>
                    <a:pt x="363" y="146"/>
                    <a:pt x="364" y="149"/>
                    <a:pt x="367" y="151"/>
                  </a:cubicBezTo>
                  <a:cubicBezTo>
                    <a:pt x="370" y="149"/>
                    <a:pt x="371" y="146"/>
                    <a:pt x="370" y="141"/>
                  </a:cubicBezTo>
                  <a:cubicBezTo>
                    <a:pt x="372" y="142"/>
                    <a:pt x="373" y="142"/>
                    <a:pt x="374" y="142"/>
                  </a:cubicBezTo>
                  <a:cubicBezTo>
                    <a:pt x="377" y="142"/>
                    <a:pt x="382" y="140"/>
                    <a:pt x="382" y="136"/>
                  </a:cubicBezTo>
                  <a:cubicBezTo>
                    <a:pt x="382" y="132"/>
                    <a:pt x="379" y="131"/>
                    <a:pt x="377" y="131"/>
                  </a:cubicBezTo>
                  <a:cubicBezTo>
                    <a:pt x="376" y="131"/>
                    <a:pt x="374" y="132"/>
                    <a:pt x="374" y="133"/>
                  </a:cubicBezTo>
                  <a:cubicBezTo>
                    <a:pt x="373" y="135"/>
                    <a:pt x="374" y="136"/>
                    <a:pt x="376" y="137"/>
                  </a:cubicBezTo>
                  <a:cubicBezTo>
                    <a:pt x="372" y="139"/>
                    <a:pt x="369" y="135"/>
                    <a:pt x="369" y="133"/>
                  </a:cubicBezTo>
                  <a:cubicBezTo>
                    <a:pt x="369" y="131"/>
                    <a:pt x="369" y="130"/>
                    <a:pt x="370" y="129"/>
                  </a:cubicBezTo>
                  <a:cubicBezTo>
                    <a:pt x="369" y="128"/>
                    <a:pt x="368" y="127"/>
                    <a:pt x="368" y="126"/>
                  </a:cubicBezTo>
                  <a:cubicBezTo>
                    <a:pt x="368" y="125"/>
                    <a:pt x="368" y="125"/>
                    <a:pt x="368" y="124"/>
                  </a:cubicBezTo>
                  <a:cubicBezTo>
                    <a:pt x="371" y="121"/>
                    <a:pt x="371" y="121"/>
                    <a:pt x="371" y="121"/>
                  </a:cubicBezTo>
                  <a:cubicBezTo>
                    <a:pt x="373" y="119"/>
                    <a:pt x="376" y="119"/>
                    <a:pt x="377" y="121"/>
                  </a:cubicBezTo>
                  <a:cubicBezTo>
                    <a:pt x="387" y="133"/>
                    <a:pt x="387" y="133"/>
                    <a:pt x="387" y="133"/>
                  </a:cubicBezTo>
                  <a:cubicBezTo>
                    <a:pt x="388" y="135"/>
                    <a:pt x="388" y="137"/>
                    <a:pt x="387" y="138"/>
                  </a:cubicBezTo>
                  <a:cubicBezTo>
                    <a:pt x="381" y="145"/>
                    <a:pt x="381" y="145"/>
                    <a:pt x="381" y="145"/>
                  </a:cubicBezTo>
                  <a:cubicBezTo>
                    <a:pt x="381" y="145"/>
                    <a:pt x="380" y="146"/>
                    <a:pt x="380" y="147"/>
                  </a:cubicBezTo>
                  <a:cubicBezTo>
                    <a:pt x="380" y="205"/>
                    <a:pt x="380" y="205"/>
                    <a:pt x="380" y="205"/>
                  </a:cubicBezTo>
                  <a:cubicBezTo>
                    <a:pt x="381" y="211"/>
                    <a:pt x="381" y="211"/>
                    <a:pt x="381" y="211"/>
                  </a:cubicBezTo>
                  <a:cubicBezTo>
                    <a:pt x="381" y="214"/>
                    <a:pt x="379" y="215"/>
                    <a:pt x="376" y="215"/>
                  </a:cubicBezTo>
                  <a:cubicBezTo>
                    <a:pt x="373" y="215"/>
                    <a:pt x="369" y="215"/>
                    <a:pt x="365" y="215"/>
                  </a:cubicBezTo>
                  <a:cubicBezTo>
                    <a:pt x="363" y="215"/>
                    <a:pt x="360" y="215"/>
                    <a:pt x="358" y="215"/>
                  </a:cubicBezTo>
                  <a:cubicBezTo>
                    <a:pt x="355" y="215"/>
                    <a:pt x="354" y="213"/>
                    <a:pt x="354" y="211"/>
                  </a:cubicBezTo>
                  <a:cubicBezTo>
                    <a:pt x="354" y="205"/>
                    <a:pt x="354" y="205"/>
                    <a:pt x="354" y="205"/>
                  </a:cubicBezTo>
                  <a:cubicBezTo>
                    <a:pt x="354" y="147"/>
                    <a:pt x="354" y="147"/>
                    <a:pt x="354" y="147"/>
                  </a:cubicBezTo>
                  <a:cubicBezTo>
                    <a:pt x="354" y="146"/>
                    <a:pt x="353" y="145"/>
                    <a:pt x="353" y="145"/>
                  </a:cubicBezTo>
                  <a:cubicBezTo>
                    <a:pt x="347" y="138"/>
                    <a:pt x="347" y="138"/>
                    <a:pt x="347" y="138"/>
                  </a:cubicBezTo>
                  <a:cubicBezTo>
                    <a:pt x="346" y="137"/>
                    <a:pt x="346" y="135"/>
                    <a:pt x="347" y="133"/>
                  </a:cubicBezTo>
                  <a:lnTo>
                    <a:pt x="357" y="121"/>
                  </a:lnTo>
                  <a:close/>
                  <a:moveTo>
                    <a:pt x="292" y="131"/>
                  </a:moveTo>
                  <a:cubicBezTo>
                    <a:pt x="292" y="128"/>
                    <a:pt x="293" y="125"/>
                    <a:pt x="297" y="121"/>
                  </a:cubicBezTo>
                  <a:cubicBezTo>
                    <a:pt x="294" y="119"/>
                    <a:pt x="293" y="116"/>
                    <a:pt x="292" y="113"/>
                  </a:cubicBezTo>
                  <a:cubicBezTo>
                    <a:pt x="291" y="108"/>
                    <a:pt x="294" y="103"/>
                    <a:pt x="302" y="106"/>
                  </a:cubicBezTo>
                  <a:cubicBezTo>
                    <a:pt x="294" y="110"/>
                    <a:pt x="298" y="117"/>
                    <a:pt x="304" y="116"/>
                  </a:cubicBezTo>
                  <a:cubicBezTo>
                    <a:pt x="308" y="116"/>
                    <a:pt x="309" y="113"/>
                    <a:pt x="308" y="108"/>
                  </a:cubicBezTo>
                  <a:cubicBezTo>
                    <a:pt x="312" y="109"/>
                    <a:pt x="313" y="111"/>
                    <a:pt x="312" y="117"/>
                  </a:cubicBezTo>
                  <a:cubicBezTo>
                    <a:pt x="319" y="116"/>
                    <a:pt x="323" y="109"/>
                    <a:pt x="322" y="106"/>
                  </a:cubicBezTo>
                  <a:cubicBezTo>
                    <a:pt x="322" y="102"/>
                    <a:pt x="320" y="100"/>
                    <a:pt x="317" y="101"/>
                  </a:cubicBezTo>
                  <a:cubicBezTo>
                    <a:pt x="316" y="102"/>
                    <a:pt x="315" y="104"/>
                    <a:pt x="316" y="107"/>
                  </a:cubicBezTo>
                  <a:cubicBezTo>
                    <a:pt x="312" y="107"/>
                    <a:pt x="311" y="105"/>
                    <a:pt x="311" y="102"/>
                  </a:cubicBezTo>
                  <a:cubicBezTo>
                    <a:pt x="305" y="102"/>
                    <a:pt x="301" y="100"/>
                    <a:pt x="300" y="96"/>
                  </a:cubicBezTo>
                  <a:cubicBezTo>
                    <a:pt x="305" y="99"/>
                    <a:pt x="322" y="93"/>
                    <a:pt x="325" y="100"/>
                  </a:cubicBezTo>
                  <a:cubicBezTo>
                    <a:pt x="328" y="104"/>
                    <a:pt x="327" y="109"/>
                    <a:pt x="324" y="114"/>
                  </a:cubicBezTo>
                  <a:cubicBezTo>
                    <a:pt x="328" y="110"/>
                    <a:pt x="330" y="106"/>
                    <a:pt x="330" y="101"/>
                  </a:cubicBezTo>
                  <a:cubicBezTo>
                    <a:pt x="329" y="97"/>
                    <a:pt x="327" y="94"/>
                    <a:pt x="323" y="91"/>
                  </a:cubicBezTo>
                  <a:cubicBezTo>
                    <a:pt x="326" y="90"/>
                    <a:pt x="329" y="90"/>
                    <a:pt x="330" y="93"/>
                  </a:cubicBezTo>
                  <a:cubicBezTo>
                    <a:pt x="332" y="92"/>
                    <a:pt x="333" y="92"/>
                    <a:pt x="334" y="92"/>
                  </a:cubicBezTo>
                  <a:cubicBezTo>
                    <a:pt x="335" y="92"/>
                    <a:pt x="336" y="93"/>
                    <a:pt x="336" y="94"/>
                  </a:cubicBezTo>
                  <a:cubicBezTo>
                    <a:pt x="342" y="89"/>
                    <a:pt x="346" y="88"/>
                    <a:pt x="350" y="92"/>
                  </a:cubicBezTo>
                  <a:cubicBezTo>
                    <a:pt x="340" y="94"/>
                    <a:pt x="336" y="106"/>
                    <a:pt x="330" y="114"/>
                  </a:cubicBezTo>
                  <a:cubicBezTo>
                    <a:pt x="326" y="118"/>
                    <a:pt x="320" y="121"/>
                    <a:pt x="313" y="121"/>
                  </a:cubicBezTo>
                  <a:cubicBezTo>
                    <a:pt x="316" y="124"/>
                    <a:pt x="316" y="127"/>
                    <a:pt x="313" y="131"/>
                  </a:cubicBezTo>
                  <a:cubicBezTo>
                    <a:pt x="314" y="134"/>
                    <a:pt x="316" y="137"/>
                    <a:pt x="318" y="138"/>
                  </a:cubicBezTo>
                  <a:cubicBezTo>
                    <a:pt x="325" y="145"/>
                    <a:pt x="338" y="154"/>
                    <a:pt x="340" y="162"/>
                  </a:cubicBezTo>
                  <a:cubicBezTo>
                    <a:pt x="340" y="166"/>
                    <a:pt x="340" y="173"/>
                    <a:pt x="340" y="178"/>
                  </a:cubicBezTo>
                  <a:cubicBezTo>
                    <a:pt x="340" y="181"/>
                    <a:pt x="337" y="183"/>
                    <a:pt x="334" y="181"/>
                  </a:cubicBezTo>
                  <a:cubicBezTo>
                    <a:pt x="329" y="178"/>
                    <a:pt x="321" y="173"/>
                    <a:pt x="314" y="167"/>
                  </a:cubicBezTo>
                  <a:cubicBezTo>
                    <a:pt x="312" y="167"/>
                    <a:pt x="310" y="166"/>
                    <a:pt x="308" y="165"/>
                  </a:cubicBezTo>
                  <a:cubicBezTo>
                    <a:pt x="312" y="184"/>
                    <a:pt x="302" y="187"/>
                    <a:pt x="299" y="192"/>
                  </a:cubicBezTo>
                  <a:cubicBezTo>
                    <a:pt x="294" y="178"/>
                    <a:pt x="305" y="170"/>
                    <a:pt x="304" y="163"/>
                  </a:cubicBezTo>
                  <a:cubicBezTo>
                    <a:pt x="300" y="169"/>
                    <a:pt x="296" y="171"/>
                    <a:pt x="292" y="171"/>
                  </a:cubicBezTo>
                  <a:cubicBezTo>
                    <a:pt x="298" y="164"/>
                    <a:pt x="300" y="155"/>
                    <a:pt x="298" y="144"/>
                  </a:cubicBezTo>
                  <a:cubicBezTo>
                    <a:pt x="297" y="142"/>
                    <a:pt x="297" y="140"/>
                    <a:pt x="297" y="139"/>
                  </a:cubicBezTo>
                  <a:cubicBezTo>
                    <a:pt x="297" y="139"/>
                    <a:pt x="297" y="139"/>
                    <a:pt x="297" y="139"/>
                  </a:cubicBezTo>
                  <a:cubicBezTo>
                    <a:pt x="294" y="137"/>
                    <a:pt x="293" y="134"/>
                    <a:pt x="292" y="131"/>
                  </a:cubicBezTo>
                  <a:close/>
                  <a:moveTo>
                    <a:pt x="332" y="200"/>
                  </a:moveTo>
                  <a:cubicBezTo>
                    <a:pt x="330" y="201"/>
                    <a:pt x="329" y="201"/>
                    <a:pt x="327" y="201"/>
                  </a:cubicBezTo>
                  <a:cubicBezTo>
                    <a:pt x="325" y="202"/>
                    <a:pt x="323" y="201"/>
                    <a:pt x="322" y="199"/>
                  </a:cubicBezTo>
                  <a:cubicBezTo>
                    <a:pt x="321" y="193"/>
                    <a:pt x="321" y="193"/>
                    <a:pt x="321" y="193"/>
                  </a:cubicBezTo>
                  <a:lnTo>
                    <a:pt x="332" y="200"/>
                  </a:lnTo>
                  <a:close/>
                  <a:moveTo>
                    <a:pt x="288" y="196"/>
                  </a:moveTo>
                  <a:cubicBezTo>
                    <a:pt x="297" y="206"/>
                    <a:pt x="297" y="206"/>
                    <a:pt x="297" y="206"/>
                  </a:cubicBezTo>
                  <a:cubicBezTo>
                    <a:pt x="299" y="208"/>
                    <a:pt x="298" y="211"/>
                    <a:pt x="296" y="212"/>
                  </a:cubicBezTo>
                  <a:cubicBezTo>
                    <a:pt x="293" y="213"/>
                    <a:pt x="291" y="214"/>
                    <a:pt x="289" y="215"/>
                  </a:cubicBezTo>
                  <a:cubicBezTo>
                    <a:pt x="287" y="215"/>
                    <a:pt x="286" y="215"/>
                    <a:pt x="285" y="215"/>
                  </a:cubicBezTo>
                  <a:cubicBezTo>
                    <a:pt x="282" y="213"/>
                    <a:pt x="280" y="210"/>
                    <a:pt x="279" y="207"/>
                  </a:cubicBezTo>
                  <a:cubicBezTo>
                    <a:pt x="277" y="202"/>
                    <a:pt x="279" y="199"/>
                    <a:pt x="283" y="196"/>
                  </a:cubicBezTo>
                  <a:cubicBezTo>
                    <a:pt x="284" y="194"/>
                    <a:pt x="287" y="194"/>
                    <a:pt x="288" y="196"/>
                  </a:cubicBezTo>
                  <a:close/>
                  <a:moveTo>
                    <a:pt x="235" y="174"/>
                  </a:moveTo>
                  <a:cubicBezTo>
                    <a:pt x="244" y="169"/>
                    <a:pt x="269" y="167"/>
                    <a:pt x="262" y="163"/>
                  </a:cubicBezTo>
                  <a:cubicBezTo>
                    <a:pt x="257" y="160"/>
                    <a:pt x="250" y="154"/>
                    <a:pt x="245" y="150"/>
                  </a:cubicBezTo>
                  <a:cubicBezTo>
                    <a:pt x="243" y="148"/>
                    <a:pt x="243" y="145"/>
                    <a:pt x="245" y="144"/>
                  </a:cubicBezTo>
                  <a:cubicBezTo>
                    <a:pt x="251" y="141"/>
                    <a:pt x="259" y="138"/>
                    <a:pt x="266" y="138"/>
                  </a:cubicBezTo>
                  <a:cubicBezTo>
                    <a:pt x="276" y="138"/>
                    <a:pt x="285" y="148"/>
                    <a:pt x="282" y="162"/>
                  </a:cubicBezTo>
                  <a:cubicBezTo>
                    <a:pt x="280" y="176"/>
                    <a:pt x="263" y="193"/>
                    <a:pt x="261" y="200"/>
                  </a:cubicBezTo>
                  <a:cubicBezTo>
                    <a:pt x="260" y="204"/>
                    <a:pt x="262" y="210"/>
                    <a:pt x="263" y="213"/>
                  </a:cubicBezTo>
                  <a:cubicBezTo>
                    <a:pt x="264" y="216"/>
                    <a:pt x="263" y="218"/>
                    <a:pt x="260" y="219"/>
                  </a:cubicBezTo>
                  <a:cubicBezTo>
                    <a:pt x="254" y="219"/>
                    <a:pt x="244" y="219"/>
                    <a:pt x="238" y="209"/>
                  </a:cubicBezTo>
                  <a:cubicBezTo>
                    <a:pt x="228" y="194"/>
                    <a:pt x="227" y="180"/>
                    <a:pt x="235" y="174"/>
                  </a:cubicBezTo>
                  <a:close/>
                  <a:moveTo>
                    <a:pt x="203" y="229"/>
                  </a:moveTo>
                  <a:cubicBezTo>
                    <a:pt x="214" y="221"/>
                    <a:pt x="214" y="221"/>
                    <a:pt x="214" y="221"/>
                  </a:cubicBezTo>
                  <a:cubicBezTo>
                    <a:pt x="216" y="219"/>
                    <a:pt x="218" y="219"/>
                    <a:pt x="219" y="221"/>
                  </a:cubicBezTo>
                  <a:cubicBezTo>
                    <a:pt x="222" y="223"/>
                    <a:pt x="226" y="227"/>
                    <a:pt x="233" y="231"/>
                  </a:cubicBezTo>
                  <a:cubicBezTo>
                    <a:pt x="235" y="232"/>
                    <a:pt x="239" y="234"/>
                    <a:pt x="243" y="235"/>
                  </a:cubicBezTo>
                  <a:cubicBezTo>
                    <a:pt x="246" y="236"/>
                    <a:pt x="247" y="240"/>
                    <a:pt x="245" y="242"/>
                  </a:cubicBezTo>
                  <a:cubicBezTo>
                    <a:pt x="241" y="245"/>
                    <a:pt x="237" y="247"/>
                    <a:pt x="234" y="251"/>
                  </a:cubicBezTo>
                  <a:cubicBezTo>
                    <a:pt x="232" y="252"/>
                    <a:pt x="231" y="252"/>
                    <a:pt x="229" y="251"/>
                  </a:cubicBezTo>
                  <a:cubicBezTo>
                    <a:pt x="204" y="235"/>
                    <a:pt x="204" y="235"/>
                    <a:pt x="204" y="235"/>
                  </a:cubicBezTo>
                  <a:cubicBezTo>
                    <a:pt x="201" y="234"/>
                    <a:pt x="201" y="231"/>
                    <a:pt x="203" y="229"/>
                  </a:cubicBezTo>
                  <a:close/>
                  <a:moveTo>
                    <a:pt x="158" y="254"/>
                  </a:moveTo>
                  <a:cubicBezTo>
                    <a:pt x="166" y="245"/>
                    <a:pt x="172" y="235"/>
                    <a:pt x="175" y="229"/>
                  </a:cubicBezTo>
                  <a:cubicBezTo>
                    <a:pt x="176" y="226"/>
                    <a:pt x="180" y="226"/>
                    <a:pt x="182" y="228"/>
                  </a:cubicBezTo>
                  <a:cubicBezTo>
                    <a:pt x="186" y="234"/>
                    <a:pt x="191" y="243"/>
                    <a:pt x="187" y="252"/>
                  </a:cubicBezTo>
                  <a:cubicBezTo>
                    <a:pt x="182" y="263"/>
                    <a:pt x="171" y="273"/>
                    <a:pt x="165" y="277"/>
                  </a:cubicBezTo>
                  <a:cubicBezTo>
                    <a:pt x="164" y="278"/>
                    <a:pt x="161" y="278"/>
                    <a:pt x="160" y="276"/>
                  </a:cubicBezTo>
                  <a:cubicBezTo>
                    <a:pt x="156" y="272"/>
                    <a:pt x="150" y="263"/>
                    <a:pt x="158" y="254"/>
                  </a:cubicBezTo>
                  <a:close/>
                  <a:moveTo>
                    <a:pt x="143" y="307"/>
                  </a:moveTo>
                  <a:cubicBezTo>
                    <a:pt x="162" y="294"/>
                    <a:pt x="205" y="265"/>
                    <a:pt x="209" y="263"/>
                  </a:cubicBezTo>
                  <a:cubicBezTo>
                    <a:pt x="210" y="263"/>
                    <a:pt x="211" y="263"/>
                    <a:pt x="212" y="263"/>
                  </a:cubicBezTo>
                  <a:cubicBezTo>
                    <a:pt x="215" y="264"/>
                    <a:pt x="215" y="268"/>
                    <a:pt x="214" y="270"/>
                  </a:cubicBezTo>
                  <a:cubicBezTo>
                    <a:pt x="199" y="285"/>
                    <a:pt x="185" y="303"/>
                    <a:pt x="174" y="323"/>
                  </a:cubicBezTo>
                  <a:cubicBezTo>
                    <a:pt x="173" y="325"/>
                    <a:pt x="169" y="325"/>
                    <a:pt x="168" y="323"/>
                  </a:cubicBezTo>
                  <a:cubicBezTo>
                    <a:pt x="166" y="321"/>
                    <a:pt x="164" y="319"/>
                    <a:pt x="163" y="318"/>
                  </a:cubicBezTo>
                  <a:cubicBezTo>
                    <a:pt x="159" y="316"/>
                    <a:pt x="151" y="314"/>
                    <a:pt x="145" y="314"/>
                  </a:cubicBezTo>
                  <a:cubicBezTo>
                    <a:pt x="141" y="314"/>
                    <a:pt x="140" y="309"/>
                    <a:pt x="143" y="307"/>
                  </a:cubicBezTo>
                  <a:close/>
                  <a:moveTo>
                    <a:pt x="95" y="362"/>
                  </a:moveTo>
                  <a:cubicBezTo>
                    <a:pt x="100" y="356"/>
                    <a:pt x="113" y="342"/>
                    <a:pt x="118" y="339"/>
                  </a:cubicBezTo>
                  <a:cubicBezTo>
                    <a:pt x="124" y="335"/>
                    <a:pt x="142" y="333"/>
                    <a:pt x="150" y="354"/>
                  </a:cubicBezTo>
                  <a:cubicBezTo>
                    <a:pt x="155" y="369"/>
                    <a:pt x="147" y="386"/>
                    <a:pt x="142" y="393"/>
                  </a:cubicBezTo>
                  <a:cubicBezTo>
                    <a:pt x="141" y="395"/>
                    <a:pt x="138" y="396"/>
                    <a:pt x="136" y="394"/>
                  </a:cubicBezTo>
                  <a:cubicBezTo>
                    <a:pt x="134" y="392"/>
                    <a:pt x="131" y="388"/>
                    <a:pt x="128" y="384"/>
                  </a:cubicBezTo>
                  <a:cubicBezTo>
                    <a:pt x="122" y="377"/>
                    <a:pt x="121" y="368"/>
                    <a:pt x="121" y="360"/>
                  </a:cubicBezTo>
                  <a:cubicBezTo>
                    <a:pt x="120" y="352"/>
                    <a:pt x="103" y="369"/>
                    <a:pt x="100" y="370"/>
                  </a:cubicBezTo>
                  <a:cubicBezTo>
                    <a:pt x="99" y="371"/>
                    <a:pt x="96" y="369"/>
                    <a:pt x="95" y="367"/>
                  </a:cubicBezTo>
                  <a:cubicBezTo>
                    <a:pt x="93" y="366"/>
                    <a:pt x="93" y="363"/>
                    <a:pt x="95" y="362"/>
                  </a:cubicBezTo>
                  <a:close/>
                  <a:moveTo>
                    <a:pt x="135" y="417"/>
                  </a:moveTo>
                  <a:cubicBezTo>
                    <a:pt x="133" y="427"/>
                    <a:pt x="133" y="427"/>
                    <a:pt x="133" y="427"/>
                  </a:cubicBezTo>
                  <a:cubicBezTo>
                    <a:pt x="133" y="427"/>
                    <a:pt x="133" y="427"/>
                    <a:pt x="132" y="427"/>
                  </a:cubicBezTo>
                  <a:cubicBezTo>
                    <a:pt x="131" y="432"/>
                    <a:pt x="131" y="432"/>
                    <a:pt x="131" y="432"/>
                  </a:cubicBezTo>
                  <a:cubicBezTo>
                    <a:pt x="130" y="434"/>
                    <a:pt x="127" y="435"/>
                    <a:pt x="125" y="433"/>
                  </a:cubicBezTo>
                  <a:cubicBezTo>
                    <a:pt x="123" y="432"/>
                    <a:pt x="123" y="432"/>
                    <a:pt x="123" y="432"/>
                  </a:cubicBezTo>
                  <a:cubicBezTo>
                    <a:pt x="122" y="431"/>
                    <a:pt x="121" y="430"/>
                    <a:pt x="122" y="429"/>
                  </a:cubicBezTo>
                  <a:cubicBezTo>
                    <a:pt x="124" y="412"/>
                    <a:pt x="124" y="412"/>
                    <a:pt x="124" y="412"/>
                  </a:cubicBezTo>
                  <a:cubicBezTo>
                    <a:pt x="124" y="409"/>
                    <a:pt x="128" y="407"/>
                    <a:pt x="130" y="409"/>
                  </a:cubicBezTo>
                  <a:cubicBezTo>
                    <a:pt x="134" y="413"/>
                    <a:pt x="134" y="413"/>
                    <a:pt x="134" y="413"/>
                  </a:cubicBezTo>
                  <a:cubicBezTo>
                    <a:pt x="135" y="414"/>
                    <a:pt x="135" y="415"/>
                    <a:pt x="135" y="417"/>
                  </a:cubicBezTo>
                  <a:close/>
                  <a:moveTo>
                    <a:pt x="87" y="379"/>
                  </a:moveTo>
                  <a:cubicBezTo>
                    <a:pt x="90" y="378"/>
                    <a:pt x="93" y="380"/>
                    <a:pt x="92" y="384"/>
                  </a:cubicBezTo>
                  <a:cubicBezTo>
                    <a:pt x="92" y="385"/>
                    <a:pt x="91" y="386"/>
                    <a:pt x="91" y="388"/>
                  </a:cubicBezTo>
                  <a:cubicBezTo>
                    <a:pt x="90" y="392"/>
                    <a:pt x="100" y="394"/>
                    <a:pt x="100" y="394"/>
                  </a:cubicBezTo>
                  <a:cubicBezTo>
                    <a:pt x="100" y="394"/>
                    <a:pt x="97" y="395"/>
                    <a:pt x="90" y="396"/>
                  </a:cubicBezTo>
                  <a:cubicBezTo>
                    <a:pt x="83" y="398"/>
                    <a:pt x="83" y="392"/>
                    <a:pt x="81" y="386"/>
                  </a:cubicBezTo>
                  <a:cubicBezTo>
                    <a:pt x="80" y="383"/>
                    <a:pt x="83" y="381"/>
                    <a:pt x="87" y="379"/>
                  </a:cubicBezTo>
                  <a:close/>
                  <a:moveTo>
                    <a:pt x="75" y="411"/>
                  </a:moveTo>
                  <a:cubicBezTo>
                    <a:pt x="77" y="407"/>
                    <a:pt x="81" y="407"/>
                    <a:pt x="83" y="410"/>
                  </a:cubicBezTo>
                  <a:cubicBezTo>
                    <a:pt x="85" y="415"/>
                    <a:pt x="86" y="421"/>
                    <a:pt x="86" y="425"/>
                  </a:cubicBezTo>
                  <a:cubicBezTo>
                    <a:pt x="86" y="427"/>
                    <a:pt x="84" y="429"/>
                    <a:pt x="82" y="429"/>
                  </a:cubicBezTo>
                  <a:cubicBezTo>
                    <a:pt x="79" y="428"/>
                    <a:pt x="75" y="427"/>
                    <a:pt x="74" y="423"/>
                  </a:cubicBezTo>
                  <a:cubicBezTo>
                    <a:pt x="73" y="419"/>
                    <a:pt x="74" y="414"/>
                    <a:pt x="75" y="411"/>
                  </a:cubicBezTo>
                  <a:close/>
                  <a:moveTo>
                    <a:pt x="83" y="443"/>
                  </a:moveTo>
                  <a:cubicBezTo>
                    <a:pt x="85" y="441"/>
                    <a:pt x="88" y="439"/>
                    <a:pt x="90" y="437"/>
                  </a:cubicBezTo>
                  <a:cubicBezTo>
                    <a:pt x="92" y="435"/>
                    <a:pt x="96" y="436"/>
                    <a:pt x="96" y="440"/>
                  </a:cubicBezTo>
                  <a:cubicBezTo>
                    <a:pt x="96" y="441"/>
                    <a:pt x="96" y="441"/>
                    <a:pt x="96" y="441"/>
                  </a:cubicBezTo>
                  <a:cubicBezTo>
                    <a:pt x="96" y="443"/>
                    <a:pt x="95" y="445"/>
                    <a:pt x="94" y="445"/>
                  </a:cubicBezTo>
                  <a:cubicBezTo>
                    <a:pt x="90" y="446"/>
                    <a:pt x="85" y="448"/>
                    <a:pt x="80" y="453"/>
                  </a:cubicBezTo>
                  <a:cubicBezTo>
                    <a:pt x="73" y="459"/>
                    <a:pt x="71" y="465"/>
                    <a:pt x="71" y="465"/>
                  </a:cubicBezTo>
                  <a:cubicBezTo>
                    <a:pt x="71" y="465"/>
                    <a:pt x="74" y="452"/>
                    <a:pt x="83" y="443"/>
                  </a:cubicBezTo>
                  <a:close/>
                  <a:moveTo>
                    <a:pt x="73" y="491"/>
                  </a:moveTo>
                  <a:cubicBezTo>
                    <a:pt x="74" y="490"/>
                    <a:pt x="74" y="490"/>
                    <a:pt x="74" y="489"/>
                  </a:cubicBezTo>
                  <a:cubicBezTo>
                    <a:pt x="75" y="486"/>
                    <a:pt x="80" y="473"/>
                    <a:pt x="94" y="460"/>
                  </a:cubicBezTo>
                  <a:cubicBezTo>
                    <a:pt x="99" y="456"/>
                    <a:pt x="110" y="451"/>
                    <a:pt x="124" y="447"/>
                  </a:cubicBezTo>
                  <a:cubicBezTo>
                    <a:pt x="127" y="446"/>
                    <a:pt x="129" y="448"/>
                    <a:pt x="129" y="451"/>
                  </a:cubicBezTo>
                  <a:cubicBezTo>
                    <a:pt x="128" y="455"/>
                    <a:pt x="128" y="460"/>
                    <a:pt x="127" y="464"/>
                  </a:cubicBezTo>
                  <a:cubicBezTo>
                    <a:pt x="127" y="466"/>
                    <a:pt x="126" y="467"/>
                    <a:pt x="125" y="467"/>
                  </a:cubicBezTo>
                  <a:cubicBezTo>
                    <a:pt x="102" y="475"/>
                    <a:pt x="81" y="485"/>
                    <a:pt x="74" y="491"/>
                  </a:cubicBezTo>
                  <a:cubicBezTo>
                    <a:pt x="64" y="501"/>
                    <a:pt x="71" y="493"/>
                    <a:pt x="73" y="491"/>
                  </a:cubicBezTo>
                  <a:close/>
                  <a:moveTo>
                    <a:pt x="107" y="564"/>
                  </a:moveTo>
                  <a:cubicBezTo>
                    <a:pt x="107" y="576"/>
                    <a:pt x="104" y="584"/>
                    <a:pt x="101" y="588"/>
                  </a:cubicBezTo>
                  <a:cubicBezTo>
                    <a:pt x="99" y="591"/>
                    <a:pt x="95" y="590"/>
                    <a:pt x="94" y="588"/>
                  </a:cubicBezTo>
                  <a:cubicBezTo>
                    <a:pt x="89" y="577"/>
                    <a:pt x="79" y="554"/>
                    <a:pt x="78" y="539"/>
                  </a:cubicBezTo>
                  <a:cubicBezTo>
                    <a:pt x="77" y="520"/>
                    <a:pt x="88" y="503"/>
                    <a:pt x="105" y="495"/>
                  </a:cubicBezTo>
                  <a:cubicBezTo>
                    <a:pt x="108" y="494"/>
                    <a:pt x="114" y="493"/>
                    <a:pt x="121" y="492"/>
                  </a:cubicBezTo>
                  <a:cubicBezTo>
                    <a:pt x="123" y="491"/>
                    <a:pt x="125" y="493"/>
                    <a:pt x="125" y="496"/>
                  </a:cubicBezTo>
                  <a:cubicBezTo>
                    <a:pt x="125" y="500"/>
                    <a:pt x="125" y="505"/>
                    <a:pt x="125" y="510"/>
                  </a:cubicBezTo>
                  <a:cubicBezTo>
                    <a:pt x="125" y="510"/>
                    <a:pt x="125" y="510"/>
                    <a:pt x="125" y="510"/>
                  </a:cubicBezTo>
                  <a:cubicBezTo>
                    <a:pt x="118" y="496"/>
                    <a:pt x="102" y="495"/>
                    <a:pt x="94" y="504"/>
                  </a:cubicBezTo>
                  <a:cubicBezTo>
                    <a:pt x="84" y="516"/>
                    <a:pt x="95" y="527"/>
                    <a:pt x="99" y="530"/>
                  </a:cubicBezTo>
                  <a:cubicBezTo>
                    <a:pt x="103" y="534"/>
                    <a:pt x="112" y="533"/>
                    <a:pt x="117" y="547"/>
                  </a:cubicBezTo>
                  <a:cubicBezTo>
                    <a:pt x="122" y="535"/>
                    <a:pt x="108" y="528"/>
                    <a:pt x="108" y="528"/>
                  </a:cubicBezTo>
                  <a:cubicBezTo>
                    <a:pt x="108" y="528"/>
                    <a:pt x="118" y="521"/>
                    <a:pt x="112" y="513"/>
                  </a:cubicBezTo>
                  <a:cubicBezTo>
                    <a:pt x="107" y="508"/>
                    <a:pt x="102" y="513"/>
                    <a:pt x="102" y="513"/>
                  </a:cubicBezTo>
                  <a:cubicBezTo>
                    <a:pt x="102" y="513"/>
                    <a:pt x="112" y="514"/>
                    <a:pt x="106" y="521"/>
                  </a:cubicBezTo>
                  <a:cubicBezTo>
                    <a:pt x="101" y="528"/>
                    <a:pt x="93" y="515"/>
                    <a:pt x="98" y="508"/>
                  </a:cubicBezTo>
                  <a:cubicBezTo>
                    <a:pt x="104" y="501"/>
                    <a:pt x="123" y="501"/>
                    <a:pt x="122" y="527"/>
                  </a:cubicBezTo>
                  <a:cubicBezTo>
                    <a:pt x="119" y="524"/>
                    <a:pt x="116" y="527"/>
                    <a:pt x="116" y="527"/>
                  </a:cubicBezTo>
                  <a:cubicBezTo>
                    <a:pt x="116" y="527"/>
                    <a:pt x="123" y="529"/>
                    <a:pt x="122" y="533"/>
                  </a:cubicBezTo>
                  <a:cubicBezTo>
                    <a:pt x="122" y="541"/>
                    <a:pt x="124" y="548"/>
                    <a:pt x="127" y="552"/>
                  </a:cubicBezTo>
                  <a:cubicBezTo>
                    <a:pt x="126" y="554"/>
                    <a:pt x="124" y="555"/>
                    <a:pt x="122" y="555"/>
                  </a:cubicBezTo>
                  <a:cubicBezTo>
                    <a:pt x="118" y="554"/>
                    <a:pt x="118" y="554"/>
                    <a:pt x="118" y="554"/>
                  </a:cubicBezTo>
                  <a:cubicBezTo>
                    <a:pt x="116" y="554"/>
                    <a:pt x="115" y="553"/>
                    <a:pt x="115" y="551"/>
                  </a:cubicBezTo>
                  <a:cubicBezTo>
                    <a:pt x="113" y="542"/>
                    <a:pt x="113" y="542"/>
                    <a:pt x="113" y="542"/>
                  </a:cubicBezTo>
                  <a:cubicBezTo>
                    <a:pt x="113" y="542"/>
                    <a:pt x="107" y="543"/>
                    <a:pt x="107" y="564"/>
                  </a:cubicBezTo>
                  <a:close/>
                  <a:moveTo>
                    <a:pt x="166" y="688"/>
                  </a:moveTo>
                  <a:cubicBezTo>
                    <a:pt x="164" y="689"/>
                    <a:pt x="164" y="689"/>
                    <a:pt x="164" y="689"/>
                  </a:cubicBezTo>
                  <a:cubicBezTo>
                    <a:pt x="163" y="691"/>
                    <a:pt x="161" y="690"/>
                    <a:pt x="159" y="689"/>
                  </a:cubicBezTo>
                  <a:cubicBezTo>
                    <a:pt x="150" y="679"/>
                    <a:pt x="121" y="647"/>
                    <a:pt x="117" y="636"/>
                  </a:cubicBezTo>
                  <a:cubicBezTo>
                    <a:pt x="113" y="624"/>
                    <a:pt x="113" y="601"/>
                    <a:pt x="124" y="596"/>
                  </a:cubicBezTo>
                  <a:cubicBezTo>
                    <a:pt x="125" y="596"/>
                    <a:pt x="127" y="595"/>
                    <a:pt x="129" y="594"/>
                  </a:cubicBezTo>
                  <a:cubicBezTo>
                    <a:pt x="131" y="593"/>
                    <a:pt x="134" y="594"/>
                    <a:pt x="134" y="597"/>
                  </a:cubicBezTo>
                  <a:cubicBezTo>
                    <a:pt x="141" y="628"/>
                    <a:pt x="152" y="657"/>
                    <a:pt x="166" y="684"/>
                  </a:cubicBezTo>
                  <a:cubicBezTo>
                    <a:pt x="167" y="685"/>
                    <a:pt x="167" y="687"/>
                    <a:pt x="166" y="688"/>
                  </a:cubicBezTo>
                  <a:close/>
                  <a:moveTo>
                    <a:pt x="210" y="752"/>
                  </a:moveTo>
                  <a:cubicBezTo>
                    <a:pt x="210" y="752"/>
                    <a:pt x="210" y="752"/>
                    <a:pt x="210" y="752"/>
                  </a:cubicBezTo>
                  <a:cubicBezTo>
                    <a:pt x="203" y="756"/>
                    <a:pt x="203" y="756"/>
                    <a:pt x="203" y="756"/>
                  </a:cubicBezTo>
                  <a:cubicBezTo>
                    <a:pt x="201" y="757"/>
                    <a:pt x="198" y="756"/>
                    <a:pt x="197" y="754"/>
                  </a:cubicBezTo>
                  <a:cubicBezTo>
                    <a:pt x="182" y="721"/>
                    <a:pt x="182" y="721"/>
                    <a:pt x="182" y="721"/>
                  </a:cubicBezTo>
                  <a:cubicBezTo>
                    <a:pt x="181" y="719"/>
                    <a:pt x="182" y="718"/>
                    <a:pt x="183" y="716"/>
                  </a:cubicBezTo>
                  <a:cubicBezTo>
                    <a:pt x="185" y="714"/>
                    <a:pt x="185" y="714"/>
                    <a:pt x="185" y="714"/>
                  </a:cubicBezTo>
                  <a:cubicBezTo>
                    <a:pt x="194" y="727"/>
                    <a:pt x="203" y="739"/>
                    <a:pt x="214" y="750"/>
                  </a:cubicBezTo>
                  <a:lnTo>
                    <a:pt x="210" y="752"/>
                  </a:lnTo>
                  <a:close/>
                  <a:moveTo>
                    <a:pt x="307" y="818"/>
                  </a:moveTo>
                  <a:cubicBezTo>
                    <a:pt x="290" y="832"/>
                    <a:pt x="290" y="832"/>
                    <a:pt x="290" y="832"/>
                  </a:cubicBezTo>
                  <a:cubicBezTo>
                    <a:pt x="288" y="834"/>
                    <a:pt x="286" y="833"/>
                    <a:pt x="284" y="832"/>
                  </a:cubicBezTo>
                  <a:cubicBezTo>
                    <a:pt x="245" y="781"/>
                    <a:pt x="245" y="781"/>
                    <a:pt x="245" y="781"/>
                  </a:cubicBezTo>
                  <a:cubicBezTo>
                    <a:pt x="247" y="780"/>
                    <a:pt x="247" y="780"/>
                    <a:pt x="247" y="780"/>
                  </a:cubicBezTo>
                  <a:cubicBezTo>
                    <a:pt x="265" y="794"/>
                    <a:pt x="285" y="804"/>
                    <a:pt x="306" y="812"/>
                  </a:cubicBezTo>
                  <a:cubicBezTo>
                    <a:pt x="309" y="813"/>
                    <a:pt x="309" y="817"/>
                    <a:pt x="307" y="818"/>
                  </a:cubicBezTo>
                  <a:close/>
                  <a:moveTo>
                    <a:pt x="367" y="808"/>
                  </a:moveTo>
                  <a:cubicBezTo>
                    <a:pt x="366" y="807"/>
                    <a:pt x="366" y="806"/>
                    <a:pt x="365" y="805"/>
                  </a:cubicBezTo>
                  <a:cubicBezTo>
                    <a:pt x="365" y="805"/>
                    <a:pt x="365" y="805"/>
                    <a:pt x="365" y="805"/>
                  </a:cubicBezTo>
                  <a:cubicBezTo>
                    <a:pt x="367" y="805"/>
                    <a:pt x="368" y="805"/>
                    <a:pt x="370" y="805"/>
                  </a:cubicBezTo>
                  <a:cubicBezTo>
                    <a:pt x="369" y="805"/>
                    <a:pt x="368" y="806"/>
                    <a:pt x="367" y="808"/>
                  </a:cubicBezTo>
                  <a:close/>
                  <a:moveTo>
                    <a:pt x="450" y="832"/>
                  </a:moveTo>
                  <a:cubicBezTo>
                    <a:pt x="448" y="833"/>
                    <a:pt x="446" y="834"/>
                    <a:pt x="444" y="832"/>
                  </a:cubicBezTo>
                  <a:cubicBezTo>
                    <a:pt x="427" y="818"/>
                    <a:pt x="427" y="818"/>
                    <a:pt x="427" y="818"/>
                  </a:cubicBezTo>
                  <a:cubicBezTo>
                    <a:pt x="425" y="817"/>
                    <a:pt x="426" y="813"/>
                    <a:pt x="428" y="812"/>
                  </a:cubicBezTo>
                  <a:cubicBezTo>
                    <a:pt x="449" y="804"/>
                    <a:pt x="469" y="794"/>
                    <a:pt x="487" y="780"/>
                  </a:cubicBezTo>
                  <a:cubicBezTo>
                    <a:pt x="490" y="781"/>
                    <a:pt x="490" y="781"/>
                    <a:pt x="490" y="781"/>
                  </a:cubicBezTo>
                  <a:lnTo>
                    <a:pt x="450" y="832"/>
                  </a:lnTo>
                  <a:close/>
                  <a:moveTo>
                    <a:pt x="552" y="721"/>
                  </a:moveTo>
                  <a:cubicBezTo>
                    <a:pt x="537" y="754"/>
                    <a:pt x="537" y="754"/>
                    <a:pt x="537" y="754"/>
                  </a:cubicBezTo>
                  <a:cubicBezTo>
                    <a:pt x="536" y="756"/>
                    <a:pt x="534" y="757"/>
                    <a:pt x="532" y="756"/>
                  </a:cubicBezTo>
                  <a:cubicBezTo>
                    <a:pt x="524" y="752"/>
                    <a:pt x="524" y="752"/>
                    <a:pt x="524" y="752"/>
                  </a:cubicBezTo>
                  <a:cubicBezTo>
                    <a:pt x="524" y="752"/>
                    <a:pt x="524" y="752"/>
                    <a:pt x="524" y="752"/>
                  </a:cubicBezTo>
                  <a:cubicBezTo>
                    <a:pt x="520" y="750"/>
                    <a:pt x="520" y="750"/>
                    <a:pt x="520" y="750"/>
                  </a:cubicBezTo>
                  <a:cubicBezTo>
                    <a:pt x="531" y="739"/>
                    <a:pt x="540" y="727"/>
                    <a:pt x="549" y="714"/>
                  </a:cubicBezTo>
                  <a:cubicBezTo>
                    <a:pt x="551" y="716"/>
                    <a:pt x="551" y="716"/>
                    <a:pt x="551" y="716"/>
                  </a:cubicBezTo>
                  <a:cubicBezTo>
                    <a:pt x="552" y="718"/>
                    <a:pt x="553" y="719"/>
                    <a:pt x="552" y="721"/>
                  </a:cubicBezTo>
                  <a:close/>
                  <a:moveTo>
                    <a:pt x="365" y="765"/>
                  </a:moveTo>
                  <a:cubicBezTo>
                    <a:pt x="253" y="765"/>
                    <a:pt x="162" y="651"/>
                    <a:pt x="162" y="510"/>
                  </a:cubicBezTo>
                  <a:cubicBezTo>
                    <a:pt x="162" y="369"/>
                    <a:pt x="253" y="255"/>
                    <a:pt x="365" y="255"/>
                  </a:cubicBezTo>
                  <a:cubicBezTo>
                    <a:pt x="477" y="255"/>
                    <a:pt x="568" y="369"/>
                    <a:pt x="568" y="510"/>
                  </a:cubicBezTo>
                  <a:cubicBezTo>
                    <a:pt x="568" y="651"/>
                    <a:pt x="477" y="765"/>
                    <a:pt x="365" y="765"/>
                  </a:cubicBezTo>
                  <a:close/>
                  <a:moveTo>
                    <a:pt x="617" y="636"/>
                  </a:moveTo>
                  <a:cubicBezTo>
                    <a:pt x="613" y="647"/>
                    <a:pt x="584" y="679"/>
                    <a:pt x="575" y="689"/>
                  </a:cubicBezTo>
                  <a:cubicBezTo>
                    <a:pt x="574" y="690"/>
                    <a:pt x="571" y="691"/>
                    <a:pt x="570" y="689"/>
                  </a:cubicBezTo>
                  <a:cubicBezTo>
                    <a:pt x="569" y="688"/>
                    <a:pt x="569" y="688"/>
                    <a:pt x="569" y="688"/>
                  </a:cubicBezTo>
                  <a:cubicBezTo>
                    <a:pt x="567" y="687"/>
                    <a:pt x="567" y="685"/>
                    <a:pt x="568" y="684"/>
                  </a:cubicBezTo>
                  <a:cubicBezTo>
                    <a:pt x="582" y="657"/>
                    <a:pt x="593" y="628"/>
                    <a:pt x="600" y="597"/>
                  </a:cubicBezTo>
                  <a:cubicBezTo>
                    <a:pt x="600" y="594"/>
                    <a:pt x="603" y="593"/>
                    <a:pt x="605" y="594"/>
                  </a:cubicBezTo>
                  <a:cubicBezTo>
                    <a:pt x="607" y="595"/>
                    <a:pt x="609" y="596"/>
                    <a:pt x="610" y="596"/>
                  </a:cubicBezTo>
                  <a:cubicBezTo>
                    <a:pt x="621" y="601"/>
                    <a:pt x="621" y="624"/>
                    <a:pt x="617" y="636"/>
                  </a:cubicBezTo>
                  <a:close/>
                  <a:moveTo>
                    <a:pt x="656" y="539"/>
                  </a:moveTo>
                  <a:cubicBezTo>
                    <a:pt x="655" y="554"/>
                    <a:pt x="645" y="577"/>
                    <a:pt x="640" y="588"/>
                  </a:cubicBezTo>
                  <a:cubicBezTo>
                    <a:pt x="639" y="590"/>
                    <a:pt x="635" y="591"/>
                    <a:pt x="633" y="588"/>
                  </a:cubicBezTo>
                  <a:cubicBezTo>
                    <a:pt x="630" y="584"/>
                    <a:pt x="627" y="576"/>
                    <a:pt x="627" y="564"/>
                  </a:cubicBezTo>
                  <a:cubicBezTo>
                    <a:pt x="627" y="543"/>
                    <a:pt x="621" y="542"/>
                    <a:pt x="621" y="542"/>
                  </a:cubicBezTo>
                  <a:cubicBezTo>
                    <a:pt x="620" y="551"/>
                    <a:pt x="620" y="551"/>
                    <a:pt x="620" y="551"/>
                  </a:cubicBezTo>
                  <a:cubicBezTo>
                    <a:pt x="619" y="553"/>
                    <a:pt x="618" y="554"/>
                    <a:pt x="616" y="554"/>
                  </a:cubicBezTo>
                  <a:cubicBezTo>
                    <a:pt x="612" y="555"/>
                    <a:pt x="612" y="555"/>
                    <a:pt x="612" y="555"/>
                  </a:cubicBezTo>
                  <a:cubicBezTo>
                    <a:pt x="610" y="555"/>
                    <a:pt x="609" y="554"/>
                    <a:pt x="608" y="553"/>
                  </a:cubicBezTo>
                  <a:cubicBezTo>
                    <a:pt x="611" y="548"/>
                    <a:pt x="613" y="542"/>
                    <a:pt x="613" y="533"/>
                  </a:cubicBezTo>
                  <a:cubicBezTo>
                    <a:pt x="613" y="529"/>
                    <a:pt x="619" y="527"/>
                    <a:pt x="619" y="527"/>
                  </a:cubicBezTo>
                  <a:cubicBezTo>
                    <a:pt x="619" y="527"/>
                    <a:pt x="616" y="524"/>
                    <a:pt x="613" y="527"/>
                  </a:cubicBezTo>
                  <a:cubicBezTo>
                    <a:pt x="612" y="501"/>
                    <a:pt x="631" y="501"/>
                    <a:pt x="637" y="508"/>
                  </a:cubicBezTo>
                  <a:cubicBezTo>
                    <a:pt x="643" y="515"/>
                    <a:pt x="634" y="528"/>
                    <a:pt x="629" y="521"/>
                  </a:cubicBezTo>
                  <a:cubicBezTo>
                    <a:pt x="623" y="514"/>
                    <a:pt x="634" y="513"/>
                    <a:pt x="634" y="513"/>
                  </a:cubicBezTo>
                  <a:cubicBezTo>
                    <a:pt x="634" y="513"/>
                    <a:pt x="628" y="508"/>
                    <a:pt x="623" y="513"/>
                  </a:cubicBezTo>
                  <a:cubicBezTo>
                    <a:pt x="617" y="521"/>
                    <a:pt x="627" y="528"/>
                    <a:pt x="627" y="528"/>
                  </a:cubicBezTo>
                  <a:cubicBezTo>
                    <a:pt x="627" y="528"/>
                    <a:pt x="613" y="535"/>
                    <a:pt x="618" y="547"/>
                  </a:cubicBezTo>
                  <a:cubicBezTo>
                    <a:pt x="623" y="533"/>
                    <a:pt x="632" y="534"/>
                    <a:pt x="636" y="530"/>
                  </a:cubicBezTo>
                  <a:cubicBezTo>
                    <a:pt x="641" y="527"/>
                    <a:pt x="651" y="516"/>
                    <a:pt x="641" y="504"/>
                  </a:cubicBezTo>
                  <a:cubicBezTo>
                    <a:pt x="633" y="494"/>
                    <a:pt x="616" y="496"/>
                    <a:pt x="610" y="512"/>
                  </a:cubicBezTo>
                  <a:cubicBezTo>
                    <a:pt x="610" y="512"/>
                    <a:pt x="610" y="511"/>
                    <a:pt x="610" y="510"/>
                  </a:cubicBezTo>
                  <a:cubicBezTo>
                    <a:pt x="610" y="505"/>
                    <a:pt x="609" y="500"/>
                    <a:pt x="609" y="496"/>
                  </a:cubicBezTo>
                  <a:cubicBezTo>
                    <a:pt x="609" y="493"/>
                    <a:pt x="611" y="491"/>
                    <a:pt x="614" y="492"/>
                  </a:cubicBezTo>
                  <a:cubicBezTo>
                    <a:pt x="620" y="493"/>
                    <a:pt x="626" y="494"/>
                    <a:pt x="629" y="495"/>
                  </a:cubicBezTo>
                  <a:cubicBezTo>
                    <a:pt x="646" y="503"/>
                    <a:pt x="657" y="520"/>
                    <a:pt x="656" y="539"/>
                  </a:cubicBezTo>
                  <a:close/>
                  <a:moveTo>
                    <a:pt x="660" y="491"/>
                  </a:moveTo>
                  <a:cubicBezTo>
                    <a:pt x="653" y="485"/>
                    <a:pt x="633" y="475"/>
                    <a:pt x="610" y="467"/>
                  </a:cubicBezTo>
                  <a:cubicBezTo>
                    <a:pt x="608" y="467"/>
                    <a:pt x="607" y="466"/>
                    <a:pt x="607" y="464"/>
                  </a:cubicBezTo>
                  <a:cubicBezTo>
                    <a:pt x="606" y="460"/>
                    <a:pt x="606" y="455"/>
                    <a:pt x="605" y="451"/>
                  </a:cubicBezTo>
                  <a:cubicBezTo>
                    <a:pt x="605" y="448"/>
                    <a:pt x="607" y="446"/>
                    <a:pt x="610" y="447"/>
                  </a:cubicBezTo>
                  <a:cubicBezTo>
                    <a:pt x="624" y="451"/>
                    <a:pt x="635" y="456"/>
                    <a:pt x="640" y="460"/>
                  </a:cubicBezTo>
                  <a:cubicBezTo>
                    <a:pt x="654" y="473"/>
                    <a:pt x="659" y="486"/>
                    <a:pt x="660" y="489"/>
                  </a:cubicBezTo>
                  <a:cubicBezTo>
                    <a:pt x="660" y="490"/>
                    <a:pt x="660" y="490"/>
                    <a:pt x="661" y="491"/>
                  </a:cubicBezTo>
                  <a:cubicBezTo>
                    <a:pt x="663" y="493"/>
                    <a:pt x="670" y="501"/>
                    <a:pt x="660" y="49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pic>
          <p:nvPicPr>
            <p:cNvPr id="43" name="Picture 42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E8A00EE7-4637-4739-A275-C12B2B708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917" y="2013558"/>
              <a:ext cx="1602551" cy="2003188"/>
            </a:xfrm>
            <a:prstGeom prst="rect">
              <a:avLst/>
            </a:prstGeom>
          </p:spPr>
        </p:pic>
        <p:sp>
          <p:nvSpPr>
            <p:cNvPr id="44" name="Oval 5">
              <a:extLst>
                <a:ext uri="{FF2B5EF4-FFF2-40B4-BE49-F238E27FC236}">
                  <a16:creationId xmlns:a16="http://schemas.microsoft.com/office/drawing/2014/main" id="{AA2BF370-64B8-4278-95CE-66B4134DB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6474" y="2530579"/>
              <a:ext cx="961469" cy="1179389"/>
            </a:xfrm>
            <a:prstGeom prst="ellipse">
              <a:avLst/>
            </a:prstGeom>
            <a:noFill/>
            <a:ln w="158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1C495EF-EFF7-4E5E-8416-80C177B58012}"/>
                </a:ext>
              </a:extLst>
            </p:cNvPr>
            <p:cNvGrpSpPr/>
            <p:nvPr/>
          </p:nvGrpSpPr>
          <p:grpSpPr>
            <a:xfrm>
              <a:off x="7840841" y="2359710"/>
              <a:ext cx="1377268" cy="1531914"/>
              <a:chOff x="8087061" y="1872171"/>
              <a:chExt cx="2840468" cy="3159408"/>
            </a:xfrm>
            <a:blipFill>
              <a:blip r:embed="rId4"/>
              <a:tile tx="0" ty="0" sx="20000" sy="20000" flip="none" algn="tl"/>
            </a:blip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Line 6">
                <a:extLst>
                  <a:ext uri="{FF2B5EF4-FFF2-40B4-BE49-F238E27FC236}">
                    <a16:creationId xmlns:a16="http://schemas.microsoft.com/office/drawing/2014/main" id="{9CABCDC7-B7BF-4F7F-A3DF-0085286DB2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42009" y="3469723"/>
                <a:ext cx="0" cy="0"/>
              </a:xfrm>
              <a:prstGeom prst="line">
                <a:avLst/>
              </a:prstGeom>
              <a:grpFill/>
              <a:ln w="15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47" name="Line 8">
                <a:extLst>
                  <a:ext uri="{FF2B5EF4-FFF2-40B4-BE49-F238E27FC236}">
                    <a16:creationId xmlns:a16="http://schemas.microsoft.com/office/drawing/2014/main" id="{03263684-460B-420F-A352-A68873A25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42009" y="3469723"/>
                <a:ext cx="0" cy="0"/>
              </a:xfrm>
              <a:prstGeom prst="line">
                <a:avLst/>
              </a:prstGeom>
              <a:grpFill/>
              <a:ln w="15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7FB85396-88A2-4091-A5E9-F111E353F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4010" y="3701482"/>
                <a:ext cx="463519" cy="483672"/>
              </a:xfrm>
              <a:custGeom>
                <a:avLst/>
                <a:gdLst>
                  <a:gd name="T0" fmla="*/ 89 w 103"/>
                  <a:gd name="T1" fmla="*/ 1 h 108"/>
                  <a:gd name="T2" fmla="*/ 67 w 103"/>
                  <a:gd name="T3" fmla="*/ 5 h 108"/>
                  <a:gd name="T4" fmla="*/ 60 w 103"/>
                  <a:gd name="T5" fmla="*/ 22 h 108"/>
                  <a:gd name="T6" fmla="*/ 64 w 103"/>
                  <a:gd name="T7" fmla="*/ 27 h 108"/>
                  <a:gd name="T8" fmla="*/ 65 w 103"/>
                  <a:gd name="T9" fmla="*/ 27 h 108"/>
                  <a:gd name="T10" fmla="*/ 62 w 103"/>
                  <a:gd name="T11" fmla="*/ 30 h 108"/>
                  <a:gd name="T12" fmla="*/ 54 w 103"/>
                  <a:gd name="T13" fmla="*/ 39 h 108"/>
                  <a:gd name="T14" fmla="*/ 49 w 103"/>
                  <a:gd name="T15" fmla="*/ 45 h 108"/>
                  <a:gd name="T16" fmla="*/ 50 w 103"/>
                  <a:gd name="T17" fmla="*/ 32 h 108"/>
                  <a:gd name="T18" fmla="*/ 50 w 103"/>
                  <a:gd name="T19" fmla="*/ 27 h 108"/>
                  <a:gd name="T20" fmla="*/ 45 w 103"/>
                  <a:gd name="T21" fmla="*/ 35 h 108"/>
                  <a:gd name="T22" fmla="*/ 45 w 103"/>
                  <a:gd name="T23" fmla="*/ 36 h 108"/>
                  <a:gd name="T24" fmla="*/ 33 w 103"/>
                  <a:gd name="T25" fmla="*/ 74 h 108"/>
                  <a:gd name="T26" fmla="*/ 32 w 103"/>
                  <a:gd name="T27" fmla="*/ 67 h 108"/>
                  <a:gd name="T28" fmla="*/ 30 w 103"/>
                  <a:gd name="T29" fmla="*/ 64 h 108"/>
                  <a:gd name="T30" fmla="*/ 29 w 103"/>
                  <a:gd name="T31" fmla="*/ 61 h 108"/>
                  <a:gd name="T32" fmla="*/ 27 w 103"/>
                  <a:gd name="T33" fmla="*/ 65 h 108"/>
                  <a:gd name="T34" fmla="*/ 27 w 103"/>
                  <a:gd name="T35" fmla="*/ 66 h 108"/>
                  <a:gd name="T36" fmla="*/ 28 w 103"/>
                  <a:gd name="T37" fmla="*/ 69 h 108"/>
                  <a:gd name="T38" fmla="*/ 28 w 103"/>
                  <a:gd name="T39" fmla="*/ 80 h 108"/>
                  <a:gd name="T40" fmla="*/ 7 w 103"/>
                  <a:gd name="T41" fmla="*/ 98 h 108"/>
                  <a:gd name="T42" fmla="*/ 3 w 103"/>
                  <a:gd name="T43" fmla="*/ 105 h 108"/>
                  <a:gd name="T44" fmla="*/ 3 w 103"/>
                  <a:gd name="T45" fmla="*/ 105 h 108"/>
                  <a:gd name="T46" fmla="*/ 2 w 103"/>
                  <a:gd name="T47" fmla="*/ 106 h 108"/>
                  <a:gd name="T48" fmla="*/ 1 w 103"/>
                  <a:gd name="T49" fmla="*/ 107 h 108"/>
                  <a:gd name="T50" fmla="*/ 1 w 103"/>
                  <a:gd name="T51" fmla="*/ 107 h 108"/>
                  <a:gd name="T52" fmla="*/ 0 w 103"/>
                  <a:gd name="T53" fmla="*/ 108 h 108"/>
                  <a:gd name="T54" fmla="*/ 4 w 103"/>
                  <a:gd name="T55" fmla="*/ 108 h 108"/>
                  <a:gd name="T56" fmla="*/ 25 w 103"/>
                  <a:gd name="T57" fmla="*/ 96 h 108"/>
                  <a:gd name="T58" fmla="*/ 42 w 103"/>
                  <a:gd name="T59" fmla="*/ 86 h 108"/>
                  <a:gd name="T60" fmla="*/ 44 w 103"/>
                  <a:gd name="T61" fmla="*/ 92 h 108"/>
                  <a:gd name="T62" fmla="*/ 58 w 103"/>
                  <a:gd name="T63" fmla="*/ 99 h 108"/>
                  <a:gd name="T64" fmla="*/ 69 w 103"/>
                  <a:gd name="T65" fmla="*/ 97 h 108"/>
                  <a:gd name="T66" fmla="*/ 91 w 103"/>
                  <a:gd name="T67" fmla="*/ 97 h 108"/>
                  <a:gd name="T68" fmla="*/ 93 w 103"/>
                  <a:gd name="T69" fmla="*/ 95 h 108"/>
                  <a:gd name="T70" fmla="*/ 90 w 103"/>
                  <a:gd name="T71" fmla="*/ 90 h 108"/>
                  <a:gd name="T72" fmla="*/ 62 w 103"/>
                  <a:gd name="T73" fmla="*/ 67 h 108"/>
                  <a:gd name="T74" fmla="*/ 43 w 103"/>
                  <a:gd name="T75" fmla="*/ 74 h 108"/>
                  <a:gd name="T76" fmla="*/ 43 w 103"/>
                  <a:gd name="T77" fmla="*/ 82 h 108"/>
                  <a:gd name="T78" fmla="*/ 22 w 103"/>
                  <a:gd name="T79" fmla="*/ 95 h 108"/>
                  <a:gd name="T80" fmla="*/ 11 w 103"/>
                  <a:gd name="T81" fmla="*/ 102 h 108"/>
                  <a:gd name="T82" fmla="*/ 40 w 103"/>
                  <a:gd name="T83" fmla="*/ 74 h 108"/>
                  <a:gd name="T84" fmla="*/ 48 w 103"/>
                  <a:gd name="T85" fmla="*/ 54 h 108"/>
                  <a:gd name="T86" fmla="*/ 57 w 103"/>
                  <a:gd name="T87" fmla="*/ 41 h 108"/>
                  <a:gd name="T88" fmla="*/ 59 w 103"/>
                  <a:gd name="T89" fmla="*/ 39 h 108"/>
                  <a:gd name="T90" fmla="*/ 69 w 103"/>
                  <a:gd name="T91" fmla="*/ 28 h 108"/>
                  <a:gd name="T92" fmla="*/ 77 w 103"/>
                  <a:gd name="T93" fmla="*/ 29 h 108"/>
                  <a:gd name="T94" fmla="*/ 85 w 103"/>
                  <a:gd name="T95" fmla="*/ 26 h 108"/>
                  <a:gd name="T96" fmla="*/ 89 w 103"/>
                  <a:gd name="T97" fmla="*/ 19 h 108"/>
                  <a:gd name="T98" fmla="*/ 103 w 103"/>
                  <a:gd name="T99" fmla="*/ 5 h 108"/>
                  <a:gd name="T100" fmla="*/ 102 w 103"/>
                  <a:gd name="T101" fmla="*/ 2 h 108"/>
                  <a:gd name="T102" fmla="*/ 89 w 103"/>
                  <a:gd name="T10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3" h="108">
                    <a:moveTo>
                      <a:pt x="89" y="1"/>
                    </a:moveTo>
                    <a:cubicBezTo>
                      <a:pt x="81" y="1"/>
                      <a:pt x="75" y="0"/>
                      <a:pt x="67" y="5"/>
                    </a:cubicBezTo>
                    <a:cubicBezTo>
                      <a:pt x="61" y="10"/>
                      <a:pt x="59" y="17"/>
                      <a:pt x="60" y="22"/>
                    </a:cubicBezTo>
                    <a:cubicBezTo>
                      <a:pt x="61" y="24"/>
                      <a:pt x="62" y="26"/>
                      <a:pt x="64" y="27"/>
                    </a:cubicBezTo>
                    <a:cubicBezTo>
                      <a:pt x="64" y="27"/>
                      <a:pt x="65" y="27"/>
                      <a:pt x="65" y="27"/>
                    </a:cubicBezTo>
                    <a:cubicBezTo>
                      <a:pt x="65" y="28"/>
                      <a:pt x="64" y="29"/>
                      <a:pt x="62" y="30"/>
                    </a:cubicBezTo>
                    <a:cubicBezTo>
                      <a:pt x="60" y="33"/>
                      <a:pt x="57" y="36"/>
                      <a:pt x="54" y="39"/>
                    </a:cubicBezTo>
                    <a:cubicBezTo>
                      <a:pt x="52" y="41"/>
                      <a:pt x="51" y="43"/>
                      <a:pt x="49" y="45"/>
                    </a:cubicBezTo>
                    <a:cubicBezTo>
                      <a:pt x="50" y="41"/>
                      <a:pt x="50" y="36"/>
                      <a:pt x="50" y="32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4" y="49"/>
                      <a:pt x="40" y="63"/>
                      <a:pt x="33" y="74"/>
                    </a:cubicBezTo>
                    <a:cubicBezTo>
                      <a:pt x="33" y="72"/>
                      <a:pt x="32" y="69"/>
                      <a:pt x="32" y="67"/>
                    </a:cubicBezTo>
                    <a:cubicBezTo>
                      <a:pt x="31" y="66"/>
                      <a:pt x="31" y="65"/>
                      <a:pt x="30" y="64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8" y="67"/>
                      <a:pt x="28" y="68"/>
                      <a:pt x="28" y="69"/>
                    </a:cubicBezTo>
                    <a:cubicBezTo>
                      <a:pt x="29" y="73"/>
                      <a:pt x="29" y="76"/>
                      <a:pt x="28" y="80"/>
                    </a:cubicBezTo>
                    <a:cubicBezTo>
                      <a:pt x="23" y="87"/>
                      <a:pt x="16" y="92"/>
                      <a:pt x="7" y="98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9" y="107"/>
                      <a:pt x="18" y="104"/>
                      <a:pt x="25" y="96"/>
                    </a:cubicBezTo>
                    <a:cubicBezTo>
                      <a:pt x="32" y="91"/>
                      <a:pt x="37" y="87"/>
                      <a:pt x="42" y="86"/>
                    </a:cubicBezTo>
                    <a:cubicBezTo>
                      <a:pt x="42" y="88"/>
                      <a:pt x="43" y="90"/>
                      <a:pt x="44" y="92"/>
                    </a:cubicBezTo>
                    <a:cubicBezTo>
                      <a:pt x="47" y="96"/>
                      <a:pt x="53" y="99"/>
                      <a:pt x="58" y="99"/>
                    </a:cubicBezTo>
                    <a:cubicBezTo>
                      <a:pt x="62" y="100"/>
                      <a:pt x="66" y="98"/>
                      <a:pt x="69" y="97"/>
                    </a:cubicBezTo>
                    <a:cubicBezTo>
                      <a:pt x="76" y="94"/>
                      <a:pt x="82" y="92"/>
                      <a:pt x="91" y="97"/>
                    </a:cubicBezTo>
                    <a:cubicBezTo>
                      <a:pt x="93" y="95"/>
                      <a:pt x="93" y="95"/>
                      <a:pt x="93" y="95"/>
                    </a:cubicBezTo>
                    <a:cubicBezTo>
                      <a:pt x="92" y="94"/>
                      <a:pt x="91" y="92"/>
                      <a:pt x="90" y="90"/>
                    </a:cubicBezTo>
                    <a:cubicBezTo>
                      <a:pt x="81" y="78"/>
                      <a:pt x="74" y="69"/>
                      <a:pt x="62" y="67"/>
                    </a:cubicBezTo>
                    <a:cubicBezTo>
                      <a:pt x="53" y="65"/>
                      <a:pt x="46" y="69"/>
                      <a:pt x="43" y="74"/>
                    </a:cubicBezTo>
                    <a:cubicBezTo>
                      <a:pt x="42" y="77"/>
                      <a:pt x="42" y="80"/>
                      <a:pt x="43" y="82"/>
                    </a:cubicBezTo>
                    <a:cubicBezTo>
                      <a:pt x="37" y="83"/>
                      <a:pt x="30" y="87"/>
                      <a:pt x="22" y="95"/>
                    </a:cubicBezTo>
                    <a:cubicBezTo>
                      <a:pt x="18" y="97"/>
                      <a:pt x="15" y="100"/>
                      <a:pt x="11" y="102"/>
                    </a:cubicBezTo>
                    <a:cubicBezTo>
                      <a:pt x="24" y="93"/>
                      <a:pt x="34" y="84"/>
                      <a:pt x="40" y="74"/>
                    </a:cubicBezTo>
                    <a:cubicBezTo>
                      <a:pt x="43" y="68"/>
                      <a:pt x="46" y="61"/>
                      <a:pt x="48" y="54"/>
                    </a:cubicBezTo>
                    <a:cubicBezTo>
                      <a:pt x="50" y="50"/>
                      <a:pt x="53" y="46"/>
                      <a:pt x="57" y="41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63" y="35"/>
                      <a:pt x="66" y="32"/>
                      <a:pt x="69" y="28"/>
                    </a:cubicBezTo>
                    <a:cubicBezTo>
                      <a:pt x="72" y="30"/>
                      <a:pt x="75" y="30"/>
                      <a:pt x="77" y="29"/>
                    </a:cubicBezTo>
                    <a:cubicBezTo>
                      <a:pt x="80" y="29"/>
                      <a:pt x="83" y="28"/>
                      <a:pt x="85" y="26"/>
                    </a:cubicBezTo>
                    <a:cubicBezTo>
                      <a:pt x="87" y="24"/>
                      <a:pt x="88" y="22"/>
                      <a:pt x="89" y="19"/>
                    </a:cubicBezTo>
                    <a:cubicBezTo>
                      <a:pt x="92" y="15"/>
                      <a:pt x="95" y="9"/>
                      <a:pt x="103" y="5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7" y="2"/>
                      <a:pt x="93" y="2"/>
                      <a:pt x="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8470C502-6027-4222-9252-AB4CAD4A8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2786" y="4225460"/>
                <a:ext cx="458482" cy="413136"/>
              </a:xfrm>
              <a:custGeom>
                <a:avLst/>
                <a:gdLst>
                  <a:gd name="T0" fmla="*/ 30 w 101"/>
                  <a:gd name="T1" fmla="*/ 0 h 92"/>
                  <a:gd name="T2" fmla="*/ 28 w 101"/>
                  <a:gd name="T3" fmla="*/ 4 h 92"/>
                  <a:gd name="T4" fmla="*/ 30 w 101"/>
                  <a:gd name="T5" fmla="*/ 4 h 92"/>
                  <a:gd name="T6" fmla="*/ 44 w 101"/>
                  <a:gd name="T7" fmla="*/ 8 h 92"/>
                  <a:gd name="T8" fmla="*/ 26 w 101"/>
                  <a:gd name="T9" fmla="*/ 20 h 92"/>
                  <a:gd name="T10" fmla="*/ 18 w 101"/>
                  <a:gd name="T11" fmla="*/ 23 h 92"/>
                  <a:gd name="T12" fmla="*/ 14 w 101"/>
                  <a:gd name="T13" fmla="*/ 27 h 92"/>
                  <a:gd name="T14" fmla="*/ 11 w 101"/>
                  <a:gd name="T15" fmla="*/ 31 h 92"/>
                  <a:gd name="T16" fmla="*/ 11 w 101"/>
                  <a:gd name="T17" fmla="*/ 40 h 92"/>
                  <a:gd name="T18" fmla="*/ 7 w 101"/>
                  <a:gd name="T19" fmla="*/ 41 h 92"/>
                  <a:gd name="T20" fmla="*/ 4 w 101"/>
                  <a:gd name="T21" fmla="*/ 42 h 92"/>
                  <a:gd name="T22" fmla="*/ 0 w 101"/>
                  <a:gd name="T23" fmla="*/ 48 h 92"/>
                  <a:gd name="T24" fmla="*/ 6 w 101"/>
                  <a:gd name="T25" fmla="*/ 46 h 92"/>
                  <a:gd name="T26" fmla="*/ 11 w 101"/>
                  <a:gd name="T27" fmla="*/ 44 h 92"/>
                  <a:gd name="T28" fmla="*/ 11 w 101"/>
                  <a:gd name="T29" fmla="*/ 46 h 92"/>
                  <a:gd name="T30" fmla="*/ 16 w 101"/>
                  <a:gd name="T31" fmla="*/ 50 h 92"/>
                  <a:gd name="T32" fmla="*/ 26 w 101"/>
                  <a:gd name="T33" fmla="*/ 50 h 92"/>
                  <a:gd name="T34" fmla="*/ 34 w 101"/>
                  <a:gd name="T35" fmla="*/ 47 h 92"/>
                  <a:gd name="T36" fmla="*/ 46 w 101"/>
                  <a:gd name="T37" fmla="*/ 17 h 92"/>
                  <a:gd name="T38" fmla="*/ 47 w 101"/>
                  <a:gd name="T39" fmla="*/ 10 h 92"/>
                  <a:gd name="T40" fmla="*/ 56 w 101"/>
                  <a:gd name="T41" fmla="*/ 17 h 92"/>
                  <a:gd name="T42" fmla="*/ 66 w 101"/>
                  <a:gd name="T43" fmla="*/ 35 h 92"/>
                  <a:gd name="T44" fmla="*/ 53 w 101"/>
                  <a:gd name="T45" fmla="*/ 41 h 92"/>
                  <a:gd name="T46" fmla="*/ 50 w 101"/>
                  <a:gd name="T47" fmla="*/ 50 h 92"/>
                  <a:gd name="T48" fmla="*/ 54 w 101"/>
                  <a:gd name="T49" fmla="*/ 55 h 92"/>
                  <a:gd name="T50" fmla="*/ 60 w 101"/>
                  <a:gd name="T51" fmla="*/ 55 h 92"/>
                  <a:gd name="T52" fmla="*/ 71 w 101"/>
                  <a:gd name="T53" fmla="*/ 40 h 92"/>
                  <a:gd name="T54" fmla="*/ 71 w 101"/>
                  <a:gd name="T55" fmla="*/ 39 h 92"/>
                  <a:gd name="T56" fmla="*/ 86 w 101"/>
                  <a:gd name="T57" fmla="*/ 45 h 92"/>
                  <a:gd name="T58" fmla="*/ 97 w 101"/>
                  <a:gd name="T59" fmla="*/ 68 h 92"/>
                  <a:gd name="T60" fmla="*/ 86 w 101"/>
                  <a:gd name="T61" fmla="*/ 90 h 92"/>
                  <a:gd name="T62" fmla="*/ 88 w 101"/>
                  <a:gd name="T63" fmla="*/ 92 h 92"/>
                  <a:gd name="T64" fmla="*/ 101 w 101"/>
                  <a:gd name="T65" fmla="*/ 67 h 92"/>
                  <a:gd name="T66" fmla="*/ 85 w 101"/>
                  <a:gd name="T67" fmla="*/ 41 h 92"/>
                  <a:gd name="T68" fmla="*/ 71 w 101"/>
                  <a:gd name="T69" fmla="*/ 35 h 92"/>
                  <a:gd name="T70" fmla="*/ 55 w 101"/>
                  <a:gd name="T71" fmla="*/ 11 h 92"/>
                  <a:gd name="T72" fmla="*/ 31 w 101"/>
                  <a:gd name="T73" fmla="*/ 0 h 92"/>
                  <a:gd name="T74" fmla="*/ 30 w 101"/>
                  <a:gd name="T75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1" h="92">
                    <a:moveTo>
                      <a:pt x="30" y="0"/>
                    </a:moveTo>
                    <a:cubicBezTo>
                      <a:pt x="28" y="4"/>
                      <a:pt x="28" y="4"/>
                      <a:pt x="28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5" y="4"/>
                      <a:pt x="40" y="6"/>
                      <a:pt x="44" y="8"/>
                    </a:cubicBezTo>
                    <a:cubicBezTo>
                      <a:pt x="39" y="17"/>
                      <a:pt x="32" y="19"/>
                      <a:pt x="26" y="20"/>
                    </a:cubicBezTo>
                    <a:cubicBezTo>
                      <a:pt x="23" y="21"/>
                      <a:pt x="20" y="21"/>
                      <a:pt x="18" y="23"/>
                    </a:cubicBezTo>
                    <a:cubicBezTo>
                      <a:pt x="17" y="24"/>
                      <a:pt x="15" y="25"/>
                      <a:pt x="14" y="27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4"/>
                      <a:pt x="10" y="37"/>
                      <a:pt x="11" y="40"/>
                    </a:cubicBezTo>
                    <a:cubicBezTo>
                      <a:pt x="10" y="40"/>
                      <a:pt x="8" y="41"/>
                      <a:pt x="7" y="41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7" y="45"/>
                      <a:pt x="9" y="45"/>
                      <a:pt x="11" y="44"/>
                    </a:cubicBezTo>
                    <a:cubicBezTo>
                      <a:pt x="11" y="45"/>
                      <a:pt x="11" y="45"/>
                      <a:pt x="11" y="46"/>
                    </a:cubicBezTo>
                    <a:cubicBezTo>
                      <a:pt x="12" y="48"/>
                      <a:pt x="14" y="49"/>
                      <a:pt x="16" y="50"/>
                    </a:cubicBezTo>
                    <a:cubicBezTo>
                      <a:pt x="18" y="51"/>
                      <a:pt x="22" y="51"/>
                      <a:pt x="26" y="50"/>
                    </a:cubicBezTo>
                    <a:cubicBezTo>
                      <a:pt x="29" y="50"/>
                      <a:pt x="31" y="49"/>
                      <a:pt x="34" y="47"/>
                    </a:cubicBezTo>
                    <a:cubicBezTo>
                      <a:pt x="44" y="39"/>
                      <a:pt x="45" y="29"/>
                      <a:pt x="46" y="17"/>
                    </a:cubicBezTo>
                    <a:cubicBezTo>
                      <a:pt x="46" y="15"/>
                      <a:pt x="46" y="12"/>
                      <a:pt x="47" y="10"/>
                    </a:cubicBezTo>
                    <a:cubicBezTo>
                      <a:pt x="50" y="12"/>
                      <a:pt x="53" y="14"/>
                      <a:pt x="56" y="17"/>
                    </a:cubicBezTo>
                    <a:cubicBezTo>
                      <a:pt x="59" y="20"/>
                      <a:pt x="65" y="27"/>
                      <a:pt x="66" y="35"/>
                    </a:cubicBezTo>
                    <a:cubicBezTo>
                      <a:pt x="61" y="35"/>
                      <a:pt x="56" y="37"/>
                      <a:pt x="53" y="41"/>
                    </a:cubicBezTo>
                    <a:cubicBezTo>
                      <a:pt x="50" y="44"/>
                      <a:pt x="49" y="47"/>
                      <a:pt x="50" y="50"/>
                    </a:cubicBezTo>
                    <a:cubicBezTo>
                      <a:pt x="51" y="52"/>
                      <a:pt x="52" y="54"/>
                      <a:pt x="54" y="55"/>
                    </a:cubicBezTo>
                    <a:cubicBezTo>
                      <a:pt x="56" y="56"/>
                      <a:pt x="58" y="56"/>
                      <a:pt x="60" y="55"/>
                    </a:cubicBezTo>
                    <a:cubicBezTo>
                      <a:pt x="66" y="53"/>
                      <a:pt x="70" y="47"/>
                      <a:pt x="71" y="40"/>
                    </a:cubicBezTo>
                    <a:cubicBezTo>
                      <a:pt x="71" y="40"/>
                      <a:pt x="71" y="39"/>
                      <a:pt x="71" y="39"/>
                    </a:cubicBezTo>
                    <a:cubicBezTo>
                      <a:pt x="77" y="40"/>
                      <a:pt x="82" y="43"/>
                      <a:pt x="86" y="45"/>
                    </a:cubicBezTo>
                    <a:cubicBezTo>
                      <a:pt x="93" y="50"/>
                      <a:pt x="98" y="59"/>
                      <a:pt x="97" y="68"/>
                    </a:cubicBezTo>
                    <a:cubicBezTo>
                      <a:pt x="97" y="76"/>
                      <a:pt x="93" y="84"/>
                      <a:pt x="86" y="90"/>
                    </a:cubicBezTo>
                    <a:cubicBezTo>
                      <a:pt x="88" y="92"/>
                      <a:pt x="88" y="92"/>
                      <a:pt x="88" y="92"/>
                    </a:cubicBezTo>
                    <a:cubicBezTo>
                      <a:pt x="96" y="85"/>
                      <a:pt x="101" y="76"/>
                      <a:pt x="101" y="67"/>
                    </a:cubicBezTo>
                    <a:cubicBezTo>
                      <a:pt x="101" y="57"/>
                      <a:pt x="95" y="46"/>
                      <a:pt x="85" y="41"/>
                    </a:cubicBezTo>
                    <a:cubicBezTo>
                      <a:pt x="82" y="38"/>
                      <a:pt x="76" y="36"/>
                      <a:pt x="71" y="35"/>
                    </a:cubicBezTo>
                    <a:cubicBezTo>
                      <a:pt x="69" y="24"/>
                      <a:pt x="61" y="16"/>
                      <a:pt x="55" y="11"/>
                    </a:cubicBezTo>
                    <a:cubicBezTo>
                      <a:pt x="49" y="5"/>
                      <a:pt x="40" y="1"/>
                      <a:pt x="31" y="0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id="{EBCFAA4D-CF4F-436D-8B73-0F7791B93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77593" y="4492485"/>
                <a:ext cx="443366" cy="539094"/>
              </a:xfrm>
              <a:custGeom>
                <a:avLst/>
                <a:gdLst>
                  <a:gd name="T0" fmla="*/ 1 w 98"/>
                  <a:gd name="T1" fmla="*/ 0 h 121"/>
                  <a:gd name="T2" fmla="*/ 0 w 98"/>
                  <a:gd name="T3" fmla="*/ 3 h 121"/>
                  <a:gd name="T4" fmla="*/ 68 w 98"/>
                  <a:gd name="T5" fmla="*/ 36 h 121"/>
                  <a:gd name="T6" fmla="*/ 68 w 98"/>
                  <a:gd name="T7" fmla="*/ 38 h 121"/>
                  <a:gd name="T8" fmla="*/ 70 w 98"/>
                  <a:gd name="T9" fmla="*/ 74 h 121"/>
                  <a:gd name="T10" fmla="*/ 87 w 98"/>
                  <a:gd name="T11" fmla="*/ 88 h 121"/>
                  <a:gd name="T12" fmla="*/ 91 w 98"/>
                  <a:gd name="T13" fmla="*/ 97 h 121"/>
                  <a:gd name="T14" fmla="*/ 87 w 98"/>
                  <a:gd name="T15" fmla="*/ 121 h 121"/>
                  <a:gd name="T16" fmla="*/ 97 w 98"/>
                  <a:gd name="T17" fmla="*/ 83 h 121"/>
                  <a:gd name="T18" fmla="*/ 89 w 98"/>
                  <a:gd name="T19" fmla="*/ 53 h 121"/>
                  <a:gd name="T20" fmla="*/ 68 w 98"/>
                  <a:gd name="T21" fmla="*/ 35 h 121"/>
                  <a:gd name="T22" fmla="*/ 68 w 98"/>
                  <a:gd name="T23" fmla="*/ 35 h 121"/>
                  <a:gd name="T24" fmla="*/ 1 w 98"/>
                  <a:gd name="T2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" h="121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6" y="9"/>
                      <a:pt x="49" y="20"/>
                      <a:pt x="68" y="36"/>
                    </a:cubicBezTo>
                    <a:cubicBezTo>
                      <a:pt x="68" y="37"/>
                      <a:pt x="68" y="37"/>
                      <a:pt x="68" y="38"/>
                    </a:cubicBezTo>
                    <a:cubicBezTo>
                      <a:pt x="79" y="59"/>
                      <a:pt x="68" y="62"/>
                      <a:pt x="70" y="74"/>
                    </a:cubicBezTo>
                    <a:cubicBezTo>
                      <a:pt x="72" y="81"/>
                      <a:pt x="82" y="84"/>
                      <a:pt x="87" y="88"/>
                    </a:cubicBezTo>
                    <a:cubicBezTo>
                      <a:pt x="89" y="90"/>
                      <a:pt x="91" y="93"/>
                      <a:pt x="91" y="97"/>
                    </a:cubicBezTo>
                    <a:cubicBezTo>
                      <a:pt x="91" y="102"/>
                      <a:pt x="88" y="108"/>
                      <a:pt x="87" y="121"/>
                    </a:cubicBezTo>
                    <a:cubicBezTo>
                      <a:pt x="95" y="107"/>
                      <a:pt x="97" y="94"/>
                      <a:pt x="97" y="83"/>
                    </a:cubicBezTo>
                    <a:cubicBezTo>
                      <a:pt x="98" y="72"/>
                      <a:pt x="95" y="61"/>
                      <a:pt x="89" y="53"/>
                    </a:cubicBezTo>
                    <a:cubicBezTo>
                      <a:pt x="80" y="41"/>
                      <a:pt x="72" y="36"/>
                      <a:pt x="68" y="35"/>
                    </a:cubicBezTo>
                    <a:cubicBezTo>
                      <a:pt x="68" y="35"/>
                      <a:pt x="68" y="35"/>
                      <a:pt x="68" y="35"/>
                    </a:cubicBezTo>
                    <a:cubicBezTo>
                      <a:pt x="50" y="19"/>
                      <a:pt x="27" y="7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A4D5789D-4251-44F4-B384-43335C500C17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185">
                <a:off x="8087061" y="1872171"/>
                <a:ext cx="947190" cy="992536"/>
              </a:xfrm>
              <a:custGeom>
                <a:avLst/>
                <a:gdLst>
                  <a:gd name="T0" fmla="*/ 30 w 211"/>
                  <a:gd name="T1" fmla="*/ 92 h 221"/>
                  <a:gd name="T2" fmla="*/ 49 w 211"/>
                  <a:gd name="T3" fmla="*/ 87 h 221"/>
                  <a:gd name="T4" fmla="*/ 31 w 211"/>
                  <a:gd name="T5" fmla="*/ 117 h 221"/>
                  <a:gd name="T6" fmla="*/ 16 w 211"/>
                  <a:gd name="T7" fmla="*/ 121 h 221"/>
                  <a:gd name="T8" fmla="*/ 1 w 211"/>
                  <a:gd name="T9" fmla="*/ 133 h 221"/>
                  <a:gd name="T10" fmla="*/ 22 w 211"/>
                  <a:gd name="T11" fmla="*/ 129 h 221"/>
                  <a:gd name="T12" fmla="*/ 32 w 211"/>
                  <a:gd name="T13" fmla="*/ 154 h 221"/>
                  <a:gd name="T14" fmla="*/ 28 w 211"/>
                  <a:gd name="T15" fmla="*/ 179 h 221"/>
                  <a:gd name="T16" fmla="*/ 49 w 211"/>
                  <a:gd name="T17" fmla="*/ 192 h 221"/>
                  <a:gd name="T18" fmla="*/ 138 w 211"/>
                  <a:gd name="T19" fmla="*/ 210 h 221"/>
                  <a:gd name="T20" fmla="*/ 132 w 211"/>
                  <a:gd name="T21" fmla="*/ 221 h 221"/>
                  <a:gd name="T22" fmla="*/ 123 w 211"/>
                  <a:gd name="T23" fmla="*/ 194 h 221"/>
                  <a:gd name="T24" fmla="*/ 93 w 211"/>
                  <a:gd name="T25" fmla="*/ 200 h 221"/>
                  <a:gd name="T26" fmla="*/ 98 w 211"/>
                  <a:gd name="T27" fmla="*/ 158 h 221"/>
                  <a:gd name="T28" fmla="*/ 85 w 211"/>
                  <a:gd name="T29" fmla="*/ 151 h 221"/>
                  <a:gd name="T30" fmla="*/ 121 w 211"/>
                  <a:gd name="T31" fmla="*/ 125 h 221"/>
                  <a:gd name="T32" fmla="*/ 116 w 211"/>
                  <a:gd name="T33" fmla="*/ 140 h 221"/>
                  <a:gd name="T34" fmla="*/ 82 w 211"/>
                  <a:gd name="T35" fmla="*/ 148 h 221"/>
                  <a:gd name="T36" fmla="*/ 107 w 211"/>
                  <a:gd name="T37" fmla="*/ 166 h 221"/>
                  <a:gd name="T38" fmla="*/ 83 w 211"/>
                  <a:gd name="T39" fmla="*/ 199 h 221"/>
                  <a:gd name="T40" fmla="*/ 51 w 211"/>
                  <a:gd name="T41" fmla="*/ 163 h 221"/>
                  <a:gd name="T42" fmla="*/ 58 w 211"/>
                  <a:gd name="T43" fmla="*/ 86 h 221"/>
                  <a:gd name="T44" fmla="*/ 73 w 211"/>
                  <a:gd name="T45" fmla="*/ 78 h 221"/>
                  <a:gd name="T46" fmla="*/ 61 w 211"/>
                  <a:gd name="T47" fmla="*/ 89 h 221"/>
                  <a:gd name="T48" fmla="*/ 57 w 211"/>
                  <a:gd name="T49" fmla="*/ 126 h 221"/>
                  <a:gd name="T50" fmla="*/ 47 w 211"/>
                  <a:gd name="T51" fmla="*/ 130 h 221"/>
                  <a:gd name="T52" fmla="*/ 77 w 211"/>
                  <a:gd name="T53" fmla="*/ 121 h 221"/>
                  <a:gd name="T54" fmla="*/ 111 w 211"/>
                  <a:gd name="T55" fmla="*/ 119 h 221"/>
                  <a:gd name="T56" fmla="*/ 105 w 211"/>
                  <a:gd name="T57" fmla="*/ 115 h 221"/>
                  <a:gd name="T58" fmla="*/ 99 w 211"/>
                  <a:gd name="T59" fmla="*/ 93 h 221"/>
                  <a:gd name="T60" fmla="*/ 75 w 211"/>
                  <a:gd name="T61" fmla="*/ 85 h 221"/>
                  <a:gd name="T62" fmla="*/ 186 w 211"/>
                  <a:gd name="T63" fmla="*/ 37 h 221"/>
                  <a:gd name="T64" fmla="*/ 153 w 211"/>
                  <a:gd name="T65" fmla="*/ 51 h 221"/>
                  <a:gd name="T66" fmla="*/ 117 w 211"/>
                  <a:gd name="T67" fmla="*/ 78 h 221"/>
                  <a:gd name="T68" fmla="*/ 105 w 211"/>
                  <a:gd name="T69" fmla="*/ 71 h 221"/>
                  <a:gd name="T70" fmla="*/ 116 w 211"/>
                  <a:gd name="T71" fmla="*/ 91 h 221"/>
                  <a:gd name="T72" fmla="*/ 119 w 211"/>
                  <a:gd name="T73" fmla="*/ 102 h 221"/>
                  <a:gd name="T74" fmla="*/ 126 w 211"/>
                  <a:gd name="T75" fmla="*/ 106 h 221"/>
                  <a:gd name="T76" fmla="*/ 152 w 211"/>
                  <a:gd name="T77" fmla="*/ 109 h 221"/>
                  <a:gd name="T78" fmla="*/ 147 w 211"/>
                  <a:gd name="T79" fmla="*/ 100 h 221"/>
                  <a:gd name="T80" fmla="*/ 158 w 211"/>
                  <a:gd name="T81" fmla="*/ 53 h 221"/>
                  <a:gd name="T82" fmla="*/ 196 w 211"/>
                  <a:gd name="T83" fmla="*/ 42 h 221"/>
                  <a:gd name="T84" fmla="*/ 162 w 211"/>
                  <a:gd name="T85" fmla="*/ 33 h 221"/>
                  <a:gd name="T86" fmla="*/ 138 w 211"/>
                  <a:gd name="T87" fmla="*/ 14 h 221"/>
                  <a:gd name="T88" fmla="*/ 116 w 211"/>
                  <a:gd name="T89" fmla="*/ 18 h 221"/>
                  <a:gd name="T90" fmla="*/ 133 w 211"/>
                  <a:gd name="T91" fmla="*/ 33 h 221"/>
                  <a:gd name="T92" fmla="*/ 142 w 211"/>
                  <a:gd name="T93" fmla="*/ 35 h 221"/>
                  <a:gd name="T94" fmla="*/ 83 w 211"/>
                  <a:gd name="T95" fmla="*/ 47 h 221"/>
                  <a:gd name="T96" fmla="*/ 60 w 211"/>
                  <a:gd name="T97" fmla="*/ 27 h 221"/>
                  <a:gd name="T98" fmla="*/ 86 w 211"/>
                  <a:gd name="T99" fmla="*/ 53 h 221"/>
                  <a:gd name="T100" fmla="*/ 109 w 211"/>
                  <a:gd name="T101" fmla="*/ 45 h 221"/>
                  <a:gd name="T102" fmla="*/ 37 w 211"/>
                  <a:gd name="T103" fmla="*/ 84 h 221"/>
                  <a:gd name="T104" fmla="*/ 13 w 211"/>
                  <a:gd name="T105" fmla="*/ 83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1" h="221">
                    <a:moveTo>
                      <a:pt x="13" y="83"/>
                    </a:moveTo>
                    <a:cubicBezTo>
                      <a:pt x="15" y="87"/>
                      <a:pt x="18" y="90"/>
                      <a:pt x="21" y="92"/>
                    </a:cubicBezTo>
                    <a:cubicBezTo>
                      <a:pt x="24" y="95"/>
                      <a:pt x="27" y="95"/>
                      <a:pt x="30" y="92"/>
                    </a:cubicBezTo>
                    <a:cubicBezTo>
                      <a:pt x="31" y="92"/>
                      <a:pt x="33" y="91"/>
                      <a:pt x="34" y="90"/>
                    </a:cubicBezTo>
                    <a:cubicBezTo>
                      <a:pt x="35" y="90"/>
                      <a:pt x="37" y="90"/>
                      <a:pt x="39" y="89"/>
                    </a:cubicBezTo>
                    <a:cubicBezTo>
                      <a:pt x="44" y="89"/>
                      <a:pt x="47" y="88"/>
                      <a:pt x="49" y="87"/>
                    </a:cubicBezTo>
                    <a:cubicBezTo>
                      <a:pt x="51" y="86"/>
                      <a:pt x="52" y="85"/>
                      <a:pt x="53" y="85"/>
                    </a:cubicBezTo>
                    <a:cubicBezTo>
                      <a:pt x="54" y="85"/>
                      <a:pt x="53" y="85"/>
                      <a:pt x="52" y="87"/>
                    </a:cubicBezTo>
                    <a:cubicBezTo>
                      <a:pt x="47" y="94"/>
                      <a:pt x="41" y="104"/>
                      <a:pt x="31" y="117"/>
                    </a:cubicBezTo>
                    <a:cubicBezTo>
                      <a:pt x="29" y="120"/>
                      <a:pt x="27" y="122"/>
                      <a:pt x="25" y="123"/>
                    </a:cubicBezTo>
                    <a:cubicBezTo>
                      <a:pt x="24" y="124"/>
                      <a:pt x="22" y="125"/>
                      <a:pt x="21" y="126"/>
                    </a:cubicBezTo>
                    <a:cubicBezTo>
                      <a:pt x="20" y="123"/>
                      <a:pt x="18" y="122"/>
                      <a:pt x="16" y="121"/>
                    </a:cubicBezTo>
                    <a:cubicBezTo>
                      <a:pt x="10" y="119"/>
                      <a:pt x="6" y="119"/>
                      <a:pt x="4" y="121"/>
                    </a:cubicBezTo>
                    <a:cubicBezTo>
                      <a:pt x="3" y="122"/>
                      <a:pt x="2" y="123"/>
                      <a:pt x="2" y="124"/>
                    </a:cubicBezTo>
                    <a:cubicBezTo>
                      <a:pt x="0" y="127"/>
                      <a:pt x="0" y="130"/>
                      <a:pt x="1" y="133"/>
                    </a:cubicBezTo>
                    <a:cubicBezTo>
                      <a:pt x="3" y="135"/>
                      <a:pt x="5" y="137"/>
                      <a:pt x="8" y="138"/>
                    </a:cubicBezTo>
                    <a:cubicBezTo>
                      <a:pt x="11" y="140"/>
                      <a:pt x="13" y="140"/>
                      <a:pt x="15" y="139"/>
                    </a:cubicBezTo>
                    <a:cubicBezTo>
                      <a:pt x="20" y="136"/>
                      <a:pt x="23" y="133"/>
                      <a:pt x="22" y="129"/>
                    </a:cubicBezTo>
                    <a:cubicBezTo>
                      <a:pt x="25" y="128"/>
                      <a:pt x="28" y="126"/>
                      <a:pt x="32" y="124"/>
                    </a:cubicBezTo>
                    <a:cubicBezTo>
                      <a:pt x="33" y="124"/>
                      <a:pt x="32" y="125"/>
                      <a:pt x="31" y="128"/>
                    </a:cubicBezTo>
                    <a:cubicBezTo>
                      <a:pt x="29" y="130"/>
                      <a:pt x="29" y="138"/>
                      <a:pt x="32" y="154"/>
                    </a:cubicBezTo>
                    <a:cubicBezTo>
                      <a:pt x="29" y="154"/>
                      <a:pt x="27" y="155"/>
                      <a:pt x="26" y="156"/>
                    </a:cubicBezTo>
                    <a:cubicBezTo>
                      <a:pt x="22" y="159"/>
                      <a:pt x="21" y="165"/>
                      <a:pt x="21" y="172"/>
                    </a:cubicBezTo>
                    <a:cubicBezTo>
                      <a:pt x="23" y="175"/>
                      <a:pt x="25" y="178"/>
                      <a:pt x="28" y="179"/>
                    </a:cubicBezTo>
                    <a:cubicBezTo>
                      <a:pt x="31" y="182"/>
                      <a:pt x="35" y="183"/>
                      <a:pt x="39" y="182"/>
                    </a:cubicBezTo>
                    <a:cubicBezTo>
                      <a:pt x="41" y="181"/>
                      <a:pt x="41" y="181"/>
                      <a:pt x="41" y="181"/>
                    </a:cubicBezTo>
                    <a:cubicBezTo>
                      <a:pt x="44" y="185"/>
                      <a:pt x="46" y="189"/>
                      <a:pt x="49" y="192"/>
                    </a:cubicBezTo>
                    <a:cubicBezTo>
                      <a:pt x="62" y="207"/>
                      <a:pt x="82" y="210"/>
                      <a:pt x="108" y="201"/>
                    </a:cubicBezTo>
                    <a:cubicBezTo>
                      <a:pt x="119" y="197"/>
                      <a:pt x="128" y="197"/>
                      <a:pt x="136" y="202"/>
                    </a:cubicBezTo>
                    <a:cubicBezTo>
                      <a:pt x="138" y="205"/>
                      <a:pt x="139" y="207"/>
                      <a:pt x="138" y="210"/>
                    </a:cubicBezTo>
                    <a:cubicBezTo>
                      <a:pt x="136" y="212"/>
                      <a:pt x="135" y="213"/>
                      <a:pt x="133" y="212"/>
                    </a:cubicBezTo>
                    <a:cubicBezTo>
                      <a:pt x="130" y="212"/>
                      <a:pt x="129" y="212"/>
                      <a:pt x="128" y="212"/>
                    </a:cubicBezTo>
                    <a:cubicBezTo>
                      <a:pt x="125" y="215"/>
                      <a:pt x="126" y="218"/>
                      <a:pt x="132" y="221"/>
                    </a:cubicBezTo>
                    <a:cubicBezTo>
                      <a:pt x="133" y="221"/>
                      <a:pt x="135" y="220"/>
                      <a:pt x="138" y="217"/>
                    </a:cubicBezTo>
                    <a:cubicBezTo>
                      <a:pt x="142" y="215"/>
                      <a:pt x="143" y="211"/>
                      <a:pt x="142" y="206"/>
                    </a:cubicBezTo>
                    <a:cubicBezTo>
                      <a:pt x="140" y="200"/>
                      <a:pt x="133" y="196"/>
                      <a:pt x="123" y="194"/>
                    </a:cubicBezTo>
                    <a:cubicBezTo>
                      <a:pt x="120" y="194"/>
                      <a:pt x="110" y="197"/>
                      <a:pt x="92" y="203"/>
                    </a:cubicBezTo>
                    <a:cubicBezTo>
                      <a:pt x="91" y="204"/>
                      <a:pt x="90" y="205"/>
                      <a:pt x="89" y="204"/>
                    </a:cubicBezTo>
                    <a:cubicBezTo>
                      <a:pt x="90" y="203"/>
                      <a:pt x="91" y="201"/>
                      <a:pt x="93" y="200"/>
                    </a:cubicBezTo>
                    <a:cubicBezTo>
                      <a:pt x="97" y="198"/>
                      <a:pt x="101" y="196"/>
                      <a:pt x="104" y="193"/>
                    </a:cubicBezTo>
                    <a:cubicBezTo>
                      <a:pt x="117" y="183"/>
                      <a:pt x="118" y="172"/>
                      <a:pt x="109" y="162"/>
                    </a:cubicBezTo>
                    <a:cubicBezTo>
                      <a:pt x="106" y="160"/>
                      <a:pt x="102" y="158"/>
                      <a:pt x="98" y="158"/>
                    </a:cubicBezTo>
                    <a:cubicBezTo>
                      <a:pt x="94" y="157"/>
                      <a:pt x="91" y="157"/>
                      <a:pt x="89" y="156"/>
                    </a:cubicBezTo>
                    <a:cubicBezTo>
                      <a:pt x="88" y="156"/>
                      <a:pt x="86" y="155"/>
                      <a:pt x="86" y="154"/>
                    </a:cubicBezTo>
                    <a:cubicBezTo>
                      <a:pt x="85" y="153"/>
                      <a:pt x="85" y="152"/>
                      <a:pt x="85" y="151"/>
                    </a:cubicBezTo>
                    <a:cubicBezTo>
                      <a:pt x="87" y="148"/>
                      <a:pt x="89" y="147"/>
                      <a:pt x="93" y="147"/>
                    </a:cubicBezTo>
                    <a:cubicBezTo>
                      <a:pt x="101" y="151"/>
                      <a:pt x="109" y="150"/>
                      <a:pt x="118" y="145"/>
                    </a:cubicBezTo>
                    <a:cubicBezTo>
                      <a:pt x="126" y="139"/>
                      <a:pt x="126" y="132"/>
                      <a:pt x="121" y="125"/>
                    </a:cubicBezTo>
                    <a:cubicBezTo>
                      <a:pt x="119" y="124"/>
                      <a:pt x="118" y="123"/>
                      <a:pt x="117" y="122"/>
                    </a:cubicBezTo>
                    <a:cubicBezTo>
                      <a:pt x="116" y="124"/>
                      <a:pt x="116" y="125"/>
                      <a:pt x="116" y="127"/>
                    </a:cubicBezTo>
                    <a:cubicBezTo>
                      <a:pt x="119" y="131"/>
                      <a:pt x="120" y="135"/>
                      <a:pt x="116" y="140"/>
                    </a:cubicBezTo>
                    <a:cubicBezTo>
                      <a:pt x="113" y="145"/>
                      <a:pt x="107" y="146"/>
                      <a:pt x="99" y="144"/>
                    </a:cubicBezTo>
                    <a:cubicBezTo>
                      <a:pt x="90" y="142"/>
                      <a:pt x="85" y="142"/>
                      <a:pt x="84" y="143"/>
                    </a:cubicBezTo>
                    <a:cubicBezTo>
                      <a:pt x="83" y="144"/>
                      <a:pt x="82" y="146"/>
                      <a:pt x="82" y="148"/>
                    </a:cubicBezTo>
                    <a:cubicBezTo>
                      <a:pt x="80" y="151"/>
                      <a:pt x="80" y="154"/>
                      <a:pt x="82" y="157"/>
                    </a:cubicBezTo>
                    <a:cubicBezTo>
                      <a:pt x="85" y="159"/>
                      <a:pt x="88" y="161"/>
                      <a:pt x="92" y="162"/>
                    </a:cubicBezTo>
                    <a:cubicBezTo>
                      <a:pt x="100" y="163"/>
                      <a:pt x="105" y="164"/>
                      <a:pt x="107" y="166"/>
                    </a:cubicBezTo>
                    <a:cubicBezTo>
                      <a:pt x="108" y="167"/>
                      <a:pt x="109" y="170"/>
                      <a:pt x="110" y="173"/>
                    </a:cubicBezTo>
                    <a:cubicBezTo>
                      <a:pt x="110" y="178"/>
                      <a:pt x="108" y="184"/>
                      <a:pt x="103" y="188"/>
                    </a:cubicBezTo>
                    <a:cubicBezTo>
                      <a:pt x="98" y="194"/>
                      <a:pt x="91" y="197"/>
                      <a:pt x="83" y="199"/>
                    </a:cubicBezTo>
                    <a:cubicBezTo>
                      <a:pt x="74" y="201"/>
                      <a:pt x="67" y="200"/>
                      <a:pt x="60" y="197"/>
                    </a:cubicBezTo>
                    <a:cubicBezTo>
                      <a:pt x="54" y="193"/>
                      <a:pt x="49" y="188"/>
                      <a:pt x="44" y="181"/>
                    </a:cubicBezTo>
                    <a:cubicBezTo>
                      <a:pt x="50" y="176"/>
                      <a:pt x="52" y="170"/>
                      <a:pt x="51" y="163"/>
                    </a:cubicBezTo>
                    <a:cubicBezTo>
                      <a:pt x="50" y="160"/>
                      <a:pt x="48" y="157"/>
                      <a:pt x="44" y="155"/>
                    </a:cubicBezTo>
                    <a:cubicBezTo>
                      <a:pt x="42" y="152"/>
                      <a:pt x="39" y="151"/>
                      <a:pt x="35" y="151"/>
                    </a:cubicBezTo>
                    <a:cubicBezTo>
                      <a:pt x="32" y="126"/>
                      <a:pt x="39" y="105"/>
                      <a:pt x="58" y="86"/>
                    </a:cubicBezTo>
                    <a:cubicBezTo>
                      <a:pt x="63" y="82"/>
                      <a:pt x="67" y="78"/>
                      <a:pt x="71" y="76"/>
                    </a:cubicBezTo>
                    <a:cubicBezTo>
                      <a:pt x="73" y="74"/>
                      <a:pt x="74" y="73"/>
                      <a:pt x="74" y="74"/>
                    </a:cubicBezTo>
                    <a:cubicBezTo>
                      <a:pt x="75" y="74"/>
                      <a:pt x="75" y="76"/>
                      <a:pt x="73" y="78"/>
                    </a:cubicBezTo>
                    <a:cubicBezTo>
                      <a:pt x="72" y="79"/>
                      <a:pt x="71" y="81"/>
                      <a:pt x="71" y="83"/>
                    </a:cubicBezTo>
                    <a:cubicBezTo>
                      <a:pt x="71" y="84"/>
                      <a:pt x="71" y="85"/>
                      <a:pt x="70" y="86"/>
                    </a:cubicBezTo>
                    <a:cubicBezTo>
                      <a:pt x="66" y="86"/>
                      <a:pt x="63" y="87"/>
                      <a:pt x="61" y="89"/>
                    </a:cubicBezTo>
                    <a:cubicBezTo>
                      <a:pt x="53" y="95"/>
                      <a:pt x="52" y="102"/>
                      <a:pt x="56" y="107"/>
                    </a:cubicBezTo>
                    <a:cubicBezTo>
                      <a:pt x="59" y="110"/>
                      <a:pt x="60" y="115"/>
                      <a:pt x="60" y="121"/>
                    </a:cubicBezTo>
                    <a:cubicBezTo>
                      <a:pt x="59" y="123"/>
                      <a:pt x="58" y="125"/>
                      <a:pt x="57" y="126"/>
                    </a:cubicBezTo>
                    <a:cubicBezTo>
                      <a:pt x="55" y="127"/>
                      <a:pt x="53" y="128"/>
                      <a:pt x="49" y="127"/>
                    </a:cubicBezTo>
                    <a:cubicBezTo>
                      <a:pt x="46" y="125"/>
                      <a:pt x="44" y="125"/>
                      <a:pt x="44" y="126"/>
                    </a:cubicBezTo>
                    <a:cubicBezTo>
                      <a:pt x="45" y="127"/>
                      <a:pt x="46" y="128"/>
                      <a:pt x="47" y="130"/>
                    </a:cubicBezTo>
                    <a:cubicBezTo>
                      <a:pt x="51" y="134"/>
                      <a:pt x="56" y="136"/>
                      <a:pt x="62" y="134"/>
                    </a:cubicBezTo>
                    <a:cubicBezTo>
                      <a:pt x="68" y="133"/>
                      <a:pt x="72" y="130"/>
                      <a:pt x="75" y="125"/>
                    </a:cubicBezTo>
                    <a:cubicBezTo>
                      <a:pt x="76" y="123"/>
                      <a:pt x="77" y="121"/>
                      <a:pt x="77" y="121"/>
                    </a:cubicBezTo>
                    <a:cubicBezTo>
                      <a:pt x="78" y="120"/>
                      <a:pt x="80" y="121"/>
                      <a:pt x="82" y="123"/>
                    </a:cubicBezTo>
                    <a:cubicBezTo>
                      <a:pt x="91" y="131"/>
                      <a:pt x="99" y="133"/>
                      <a:pt x="106" y="127"/>
                    </a:cubicBezTo>
                    <a:cubicBezTo>
                      <a:pt x="108" y="125"/>
                      <a:pt x="110" y="122"/>
                      <a:pt x="111" y="119"/>
                    </a:cubicBezTo>
                    <a:cubicBezTo>
                      <a:pt x="112" y="116"/>
                      <a:pt x="112" y="113"/>
                      <a:pt x="110" y="112"/>
                    </a:cubicBezTo>
                    <a:cubicBezTo>
                      <a:pt x="109" y="111"/>
                      <a:pt x="108" y="111"/>
                      <a:pt x="107" y="112"/>
                    </a:cubicBezTo>
                    <a:cubicBezTo>
                      <a:pt x="107" y="113"/>
                      <a:pt x="106" y="114"/>
                      <a:pt x="105" y="115"/>
                    </a:cubicBezTo>
                    <a:cubicBezTo>
                      <a:pt x="103" y="117"/>
                      <a:pt x="100" y="117"/>
                      <a:pt x="96" y="117"/>
                    </a:cubicBezTo>
                    <a:cubicBezTo>
                      <a:pt x="94" y="115"/>
                      <a:pt x="94" y="114"/>
                      <a:pt x="96" y="112"/>
                    </a:cubicBezTo>
                    <a:cubicBezTo>
                      <a:pt x="97" y="110"/>
                      <a:pt x="99" y="104"/>
                      <a:pt x="99" y="93"/>
                    </a:cubicBezTo>
                    <a:cubicBezTo>
                      <a:pt x="99" y="88"/>
                      <a:pt x="98" y="85"/>
                      <a:pt x="97" y="83"/>
                    </a:cubicBezTo>
                    <a:cubicBezTo>
                      <a:pt x="93" y="79"/>
                      <a:pt x="88" y="79"/>
                      <a:pt x="81" y="82"/>
                    </a:cubicBezTo>
                    <a:cubicBezTo>
                      <a:pt x="80" y="84"/>
                      <a:pt x="78" y="84"/>
                      <a:pt x="75" y="85"/>
                    </a:cubicBezTo>
                    <a:cubicBezTo>
                      <a:pt x="77" y="75"/>
                      <a:pt x="84" y="65"/>
                      <a:pt x="97" y="55"/>
                    </a:cubicBezTo>
                    <a:cubicBezTo>
                      <a:pt x="117" y="41"/>
                      <a:pt x="145" y="35"/>
                      <a:pt x="182" y="36"/>
                    </a:cubicBezTo>
                    <a:cubicBezTo>
                      <a:pt x="186" y="36"/>
                      <a:pt x="187" y="37"/>
                      <a:pt x="186" y="37"/>
                    </a:cubicBezTo>
                    <a:cubicBezTo>
                      <a:pt x="173" y="41"/>
                      <a:pt x="173" y="41"/>
                      <a:pt x="173" y="41"/>
                    </a:cubicBezTo>
                    <a:cubicBezTo>
                      <a:pt x="167" y="42"/>
                      <a:pt x="164" y="43"/>
                      <a:pt x="163" y="44"/>
                    </a:cubicBezTo>
                    <a:cubicBezTo>
                      <a:pt x="161" y="46"/>
                      <a:pt x="158" y="48"/>
                      <a:pt x="153" y="51"/>
                    </a:cubicBezTo>
                    <a:cubicBezTo>
                      <a:pt x="144" y="48"/>
                      <a:pt x="136" y="50"/>
                      <a:pt x="128" y="57"/>
                    </a:cubicBezTo>
                    <a:cubicBezTo>
                      <a:pt x="124" y="60"/>
                      <a:pt x="122" y="64"/>
                      <a:pt x="121" y="69"/>
                    </a:cubicBezTo>
                    <a:cubicBezTo>
                      <a:pt x="120" y="74"/>
                      <a:pt x="118" y="77"/>
                      <a:pt x="117" y="78"/>
                    </a:cubicBezTo>
                    <a:cubicBezTo>
                      <a:pt x="114" y="80"/>
                      <a:pt x="112" y="80"/>
                      <a:pt x="110" y="77"/>
                    </a:cubicBezTo>
                    <a:cubicBezTo>
                      <a:pt x="109" y="75"/>
                      <a:pt x="109" y="74"/>
                      <a:pt x="109" y="74"/>
                    </a:cubicBezTo>
                    <a:cubicBezTo>
                      <a:pt x="108" y="71"/>
                      <a:pt x="107" y="70"/>
                      <a:pt x="105" y="71"/>
                    </a:cubicBezTo>
                    <a:cubicBezTo>
                      <a:pt x="104" y="71"/>
                      <a:pt x="104" y="73"/>
                      <a:pt x="106" y="76"/>
                    </a:cubicBezTo>
                    <a:cubicBezTo>
                      <a:pt x="105" y="81"/>
                      <a:pt x="105" y="84"/>
                      <a:pt x="107" y="87"/>
                    </a:cubicBezTo>
                    <a:cubicBezTo>
                      <a:pt x="109" y="89"/>
                      <a:pt x="112" y="91"/>
                      <a:pt x="116" y="91"/>
                    </a:cubicBezTo>
                    <a:cubicBezTo>
                      <a:pt x="118" y="90"/>
                      <a:pt x="120" y="90"/>
                      <a:pt x="121" y="92"/>
                    </a:cubicBezTo>
                    <a:cubicBezTo>
                      <a:pt x="122" y="93"/>
                      <a:pt x="123" y="95"/>
                      <a:pt x="121" y="97"/>
                    </a:cubicBezTo>
                    <a:cubicBezTo>
                      <a:pt x="120" y="98"/>
                      <a:pt x="119" y="100"/>
                      <a:pt x="119" y="102"/>
                    </a:cubicBezTo>
                    <a:cubicBezTo>
                      <a:pt x="118" y="103"/>
                      <a:pt x="117" y="104"/>
                      <a:pt x="116" y="105"/>
                    </a:cubicBezTo>
                    <a:cubicBezTo>
                      <a:pt x="115" y="106"/>
                      <a:pt x="115" y="107"/>
                      <a:pt x="115" y="107"/>
                    </a:cubicBezTo>
                    <a:cubicBezTo>
                      <a:pt x="117" y="109"/>
                      <a:pt x="120" y="109"/>
                      <a:pt x="126" y="106"/>
                    </a:cubicBezTo>
                    <a:cubicBezTo>
                      <a:pt x="129" y="104"/>
                      <a:pt x="130" y="103"/>
                      <a:pt x="130" y="101"/>
                    </a:cubicBezTo>
                    <a:cubicBezTo>
                      <a:pt x="133" y="99"/>
                      <a:pt x="135" y="99"/>
                      <a:pt x="137" y="102"/>
                    </a:cubicBezTo>
                    <a:cubicBezTo>
                      <a:pt x="142" y="108"/>
                      <a:pt x="147" y="111"/>
                      <a:pt x="152" y="109"/>
                    </a:cubicBezTo>
                    <a:cubicBezTo>
                      <a:pt x="154" y="108"/>
                      <a:pt x="155" y="107"/>
                      <a:pt x="154" y="107"/>
                    </a:cubicBezTo>
                    <a:cubicBezTo>
                      <a:pt x="154" y="106"/>
                      <a:pt x="154" y="105"/>
                      <a:pt x="154" y="104"/>
                    </a:cubicBezTo>
                    <a:cubicBezTo>
                      <a:pt x="151" y="103"/>
                      <a:pt x="149" y="102"/>
                      <a:pt x="147" y="100"/>
                    </a:cubicBezTo>
                    <a:cubicBezTo>
                      <a:pt x="146" y="100"/>
                      <a:pt x="148" y="98"/>
                      <a:pt x="152" y="94"/>
                    </a:cubicBezTo>
                    <a:cubicBezTo>
                      <a:pt x="156" y="90"/>
                      <a:pt x="159" y="87"/>
                      <a:pt x="159" y="87"/>
                    </a:cubicBezTo>
                    <a:cubicBezTo>
                      <a:pt x="171" y="71"/>
                      <a:pt x="170" y="60"/>
                      <a:pt x="158" y="53"/>
                    </a:cubicBezTo>
                    <a:cubicBezTo>
                      <a:pt x="158" y="53"/>
                      <a:pt x="158" y="53"/>
                      <a:pt x="158" y="53"/>
                    </a:cubicBezTo>
                    <a:cubicBezTo>
                      <a:pt x="159" y="52"/>
                      <a:pt x="159" y="51"/>
                      <a:pt x="160" y="51"/>
                    </a:cubicBezTo>
                    <a:cubicBezTo>
                      <a:pt x="166" y="45"/>
                      <a:pt x="178" y="42"/>
                      <a:pt x="196" y="42"/>
                    </a:cubicBezTo>
                    <a:cubicBezTo>
                      <a:pt x="200" y="41"/>
                      <a:pt x="205" y="42"/>
                      <a:pt x="211" y="43"/>
                    </a:cubicBezTo>
                    <a:cubicBezTo>
                      <a:pt x="201" y="35"/>
                      <a:pt x="201" y="35"/>
                      <a:pt x="201" y="35"/>
                    </a:cubicBezTo>
                    <a:cubicBezTo>
                      <a:pt x="186" y="32"/>
                      <a:pt x="173" y="32"/>
                      <a:pt x="162" y="33"/>
                    </a:cubicBezTo>
                    <a:cubicBezTo>
                      <a:pt x="159" y="33"/>
                      <a:pt x="153" y="32"/>
                      <a:pt x="145" y="31"/>
                    </a:cubicBezTo>
                    <a:cubicBezTo>
                      <a:pt x="144" y="30"/>
                      <a:pt x="141" y="29"/>
                      <a:pt x="138" y="29"/>
                    </a:cubicBezTo>
                    <a:cubicBezTo>
                      <a:pt x="141" y="25"/>
                      <a:pt x="141" y="20"/>
                      <a:pt x="138" y="14"/>
                    </a:cubicBezTo>
                    <a:cubicBezTo>
                      <a:pt x="137" y="9"/>
                      <a:pt x="136" y="6"/>
                      <a:pt x="133" y="3"/>
                    </a:cubicBezTo>
                    <a:cubicBezTo>
                      <a:pt x="131" y="1"/>
                      <a:pt x="127" y="0"/>
                      <a:pt x="123" y="0"/>
                    </a:cubicBezTo>
                    <a:cubicBezTo>
                      <a:pt x="117" y="3"/>
                      <a:pt x="115" y="9"/>
                      <a:pt x="116" y="18"/>
                    </a:cubicBezTo>
                    <a:cubicBezTo>
                      <a:pt x="117" y="23"/>
                      <a:pt x="119" y="27"/>
                      <a:pt x="122" y="30"/>
                    </a:cubicBezTo>
                    <a:cubicBezTo>
                      <a:pt x="125" y="32"/>
                      <a:pt x="128" y="33"/>
                      <a:pt x="132" y="33"/>
                    </a:cubicBezTo>
                    <a:cubicBezTo>
                      <a:pt x="132" y="33"/>
                      <a:pt x="133" y="33"/>
                      <a:pt x="133" y="33"/>
                    </a:cubicBezTo>
                    <a:cubicBezTo>
                      <a:pt x="133" y="33"/>
                      <a:pt x="134" y="33"/>
                      <a:pt x="134" y="33"/>
                    </a:cubicBezTo>
                    <a:cubicBezTo>
                      <a:pt x="139" y="33"/>
                      <a:pt x="139" y="33"/>
                      <a:pt x="139" y="33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37" y="35"/>
                      <a:pt x="137" y="35"/>
                      <a:pt x="137" y="35"/>
                    </a:cubicBezTo>
                    <a:cubicBezTo>
                      <a:pt x="126" y="36"/>
                      <a:pt x="110" y="40"/>
                      <a:pt x="90" y="47"/>
                    </a:cubicBezTo>
                    <a:cubicBezTo>
                      <a:pt x="86" y="48"/>
                      <a:pt x="84" y="48"/>
                      <a:pt x="83" y="47"/>
                    </a:cubicBezTo>
                    <a:cubicBezTo>
                      <a:pt x="83" y="47"/>
                      <a:pt x="83" y="46"/>
                      <a:pt x="83" y="46"/>
                    </a:cubicBezTo>
                    <a:cubicBezTo>
                      <a:pt x="85" y="42"/>
                      <a:pt x="83" y="37"/>
                      <a:pt x="78" y="31"/>
                    </a:cubicBezTo>
                    <a:cubicBezTo>
                      <a:pt x="74" y="22"/>
                      <a:pt x="67" y="20"/>
                      <a:pt x="60" y="27"/>
                    </a:cubicBezTo>
                    <a:cubicBezTo>
                      <a:pt x="53" y="33"/>
                      <a:pt x="53" y="39"/>
                      <a:pt x="59" y="45"/>
                    </a:cubicBezTo>
                    <a:cubicBezTo>
                      <a:pt x="64" y="52"/>
                      <a:pt x="70" y="54"/>
                      <a:pt x="76" y="52"/>
                    </a:cubicBezTo>
                    <a:cubicBezTo>
                      <a:pt x="79" y="53"/>
                      <a:pt x="82" y="53"/>
                      <a:pt x="86" y="53"/>
                    </a:cubicBezTo>
                    <a:cubicBezTo>
                      <a:pt x="94" y="49"/>
                      <a:pt x="101" y="46"/>
                      <a:pt x="106" y="45"/>
                    </a:cubicBezTo>
                    <a:cubicBezTo>
                      <a:pt x="108" y="44"/>
                      <a:pt x="109" y="44"/>
                      <a:pt x="110" y="44"/>
                    </a:cubicBezTo>
                    <a:cubicBezTo>
                      <a:pt x="110" y="45"/>
                      <a:pt x="110" y="45"/>
                      <a:pt x="109" y="45"/>
                    </a:cubicBezTo>
                    <a:cubicBezTo>
                      <a:pt x="95" y="50"/>
                      <a:pt x="82" y="58"/>
                      <a:pt x="68" y="69"/>
                    </a:cubicBezTo>
                    <a:cubicBezTo>
                      <a:pt x="60" y="77"/>
                      <a:pt x="51" y="82"/>
                      <a:pt x="44" y="85"/>
                    </a:cubicBezTo>
                    <a:cubicBezTo>
                      <a:pt x="37" y="84"/>
                      <a:pt x="37" y="84"/>
                      <a:pt x="37" y="84"/>
                    </a:cubicBezTo>
                    <a:cubicBezTo>
                      <a:pt x="37" y="81"/>
                      <a:pt x="36" y="78"/>
                      <a:pt x="34" y="74"/>
                    </a:cubicBezTo>
                    <a:cubicBezTo>
                      <a:pt x="30" y="65"/>
                      <a:pt x="24" y="62"/>
                      <a:pt x="17" y="65"/>
                    </a:cubicBezTo>
                    <a:cubicBezTo>
                      <a:pt x="10" y="68"/>
                      <a:pt x="9" y="75"/>
                      <a:pt x="13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grpSp>
        <p:nvGrpSpPr>
          <p:cNvPr id="131" name="Group 130" descr="Photo Frame">
            <a:extLst>
              <a:ext uri="{FF2B5EF4-FFF2-40B4-BE49-F238E27FC236}">
                <a16:creationId xmlns:a16="http://schemas.microsoft.com/office/drawing/2014/main" id="{FB509AF9-0D78-47B2-86A6-9E995CD6BBA5}"/>
              </a:ext>
            </a:extLst>
          </p:cNvPr>
          <p:cNvGrpSpPr/>
          <p:nvPr userDrawn="1"/>
        </p:nvGrpSpPr>
        <p:grpSpPr>
          <a:xfrm>
            <a:off x="1194854" y="823962"/>
            <a:ext cx="1437409" cy="1809750"/>
            <a:chOff x="1194854" y="823962"/>
            <a:chExt cx="1437409" cy="180975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ABF5028-E972-4632-8224-8080479E3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4854" y="823962"/>
              <a:ext cx="1437409" cy="180975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21A435E-D9BB-43A9-A625-EB1EC7C6C473}"/>
                </a:ext>
              </a:extLst>
            </p:cNvPr>
            <p:cNvSpPr>
              <a:spLocks/>
            </p:cNvSpPr>
            <p:nvPr/>
          </p:nvSpPr>
          <p:spPr>
            <a:xfrm>
              <a:off x="1349275" y="971140"/>
              <a:ext cx="1128568" cy="15153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F4B2AEF-1FAF-4BE1-AB90-1BA13A416216}"/>
                </a:ext>
              </a:extLst>
            </p:cNvPr>
            <p:cNvSpPr>
              <a:spLocks/>
            </p:cNvSpPr>
            <p:nvPr/>
          </p:nvSpPr>
          <p:spPr>
            <a:xfrm>
              <a:off x="1539055" y="1186161"/>
              <a:ext cx="749008" cy="1085351"/>
            </a:xfrm>
            <a:custGeom>
              <a:avLst/>
              <a:gdLst>
                <a:gd name="connsiteX0" fmla="*/ 0 w 823909"/>
                <a:gd name="connsiteY0" fmla="*/ 0 h 1193886"/>
                <a:gd name="connsiteX1" fmla="*/ 823909 w 823909"/>
                <a:gd name="connsiteY1" fmla="*/ 0 h 1193886"/>
                <a:gd name="connsiteX2" fmla="*/ 823909 w 823909"/>
                <a:gd name="connsiteY2" fmla="*/ 1193886 h 1193886"/>
                <a:gd name="connsiteX3" fmla="*/ 0 w 823909"/>
                <a:gd name="connsiteY3" fmla="*/ 1193886 h 119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09" h="1193886">
                  <a:moveTo>
                    <a:pt x="0" y="0"/>
                  </a:moveTo>
                  <a:lnTo>
                    <a:pt x="823909" y="0"/>
                  </a:lnTo>
                  <a:lnTo>
                    <a:pt x="823909" y="1193886"/>
                  </a:lnTo>
                  <a:lnTo>
                    <a:pt x="0" y="119388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81FE0C-256E-403A-9ECB-8D7D9422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grpSp>
        <p:nvGrpSpPr>
          <p:cNvPr id="139" name="Group 138" descr="Photo Frame">
            <a:extLst>
              <a:ext uri="{FF2B5EF4-FFF2-40B4-BE49-F238E27FC236}">
                <a16:creationId xmlns:a16="http://schemas.microsoft.com/office/drawing/2014/main" id="{A0866BF0-F217-4F80-B046-EE105993743C}"/>
              </a:ext>
            </a:extLst>
          </p:cNvPr>
          <p:cNvGrpSpPr/>
          <p:nvPr userDrawn="1"/>
        </p:nvGrpSpPr>
        <p:grpSpPr>
          <a:xfrm>
            <a:off x="3379147" y="2596065"/>
            <a:ext cx="1085482" cy="1392420"/>
            <a:chOff x="3379147" y="2596065"/>
            <a:chExt cx="1085482" cy="139242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4FD4EB0-F13F-43E7-9081-A1A716BD9271}"/>
                </a:ext>
              </a:extLst>
            </p:cNvPr>
            <p:cNvSpPr>
              <a:spLocks/>
            </p:cNvSpPr>
            <p:nvPr/>
          </p:nvSpPr>
          <p:spPr>
            <a:xfrm rot="5400000">
              <a:off x="3359660" y="2886288"/>
              <a:ext cx="1124459" cy="811974"/>
            </a:xfrm>
            <a:custGeom>
              <a:avLst/>
              <a:gdLst>
                <a:gd name="connsiteX0" fmla="*/ 0 w 1463096"/>
                <a:gd name="connsiteY0" fmla="*/ 0 h 1056504"/>
                <a:gd name="connsiteX1" fmla="*/ 1463096 w 1463096"/>
                <a:gd name="connsiteY1" fmla="*/ 0 h 1056504"/>
                <a:gd name="connsiteX2" fmla="*/ 1463096 w 1463096"/>
                <a:gd name="connsiteY2" fmla="*/ 1056504 h 1056504"/>
                <a:gd name="connsiteX3" fmla="*/ 0 w 1463096"/>
                <a:gd name="connsiteY3" fmla="*/ 1056504 h 105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3096" h="1056504">
                  <a:moveTo>
                    <a:pt x="0" y="0"/>
                  </a:moveTo>
                  <a:lnTo>
                    <a:pt x="1463096" y="0"/>
                  </a:lnTo>
                  <a:lnTo>
                    <a:pt x="1463096" y="1056504"/>
                  </a:lnTo>
                  <a:lnTo>
                    <a:pt x="0" y="105650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A000B15-C990-494E-B268-AFCC7F8C4942}"/>
                </a:ext>
              </a:extLst>
            </p:cNvPr>
            <p:cNvGrpSpPr/>
            <p:nvPr/>
          </p:nvGrpSpPr>
          <p:grpSpPr>
            <a:xfrm rot="5400000">
              <a:off x="3225678" y="2749534"/>
              <a:ext cx="1392420" cy="1085482"/>
              <a:chOff x="5445125" y="4102101"/>
              <a:chExt cx="1134270" cy="88423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280FA49-B989-4AE4-81A9-66CC7F8EF7AB}"/>
                  </a:ext>
                </a:extLst>
              </p:cNvPr>
              <p:cNvSpPr/>
              <p:nvPr/>
            </p:nvSpPr>
            <p:spPr>
              <a:xfrm>
                <a:off x="5445125" y="4102101"/>
                <a:ext cx="1134270" cy="111660"/>
              </a:xfrm>
              <a:custGeom>
                <a:avLst/>
                <a:gdLst>
                  <a:gd name="connsiteX0" fmla="*/ 0 w 1134270"/>
                  <a:gd name="connsiteY0" fmla="*/ 0 h 111660"/>
                  <a:gd name="connsiteX1" fmla="*/ 539166 w 1134270"/>
                  <a:gd name="connsiteY1" fmla="*/ 0 h 111660"/>
                  <a:gd name="connsiteX2" fmla="*/ 595104 w 1134270"/>
                  <a:gd name="connsiteY2" fmla="*/ 0 h 111660"/>
                  <a:gd name="connsiteX3" fmla="*/ 1134270 w 1134270"/>
                  <a:gd name="connsiteY3" fmla="*/ 0 h 111660"/>
                  <a:gd name="connsiteX4" fmla="*/ 1022611 w 1134270"/>
                  <a:gd name="connsiteY4" fmla="*/ 111660 h 111660"/>
                  <a:gd name="connsiteX5" fmla="*/ 595104 w 1134270"/>
                  <a:gd name="connsiteY5" fmla="*/ 111660 h 111660"/>
                  <a:gd name="connsiteX6" fmla="*/ 539166 w 1134270"/>
                  <a:gd name="connsiteY6" fmla="*/ 111660 h 111660"/>
                  <a:gd name="connsiteX7" fmla="*/ 111659 w 1134270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0" y="0"/>
                    </a:moveTo>
                    <a:lnTo>
                      <a:pt x="539166" y="0"/>
                    </a:lnTo>
                    <a:lnTo>
                      <a:pt x="595104" y="0"/>
                    </a:lnTo>
                    <a:lnTo>
                      <a:pt x="1134270" y="0"/>
                    </a:lnTo>
                    <a:lnTo>
                      <a:pt x="1022611" y="111660"/>
                    </a:lnTo>
                    <a:lnTo>
                      <a:pt x="595104" y="111660"/>
                    </a:lnTo>
                    <a:lnTo>
                      <a:pt x="539166" y="111660"/>
                    </a:lnTo>
                    <a:lnTo>
                      <a:pt x="111659" y="111660"/>
                    </a:lnTo>
                    <a:close/>
                  </a:path>
                </a:pathLst>
              </a:custGeom>
              <a:blipFill>
                <a:blip r:embed="rId5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444E5A4-79F5-4731-9C7C-AE2706A9999F}"/>
                  </a:ext>
                </a:extLst>
              </p:cNvPr>
              <p:cNvSpPr/>
              <p:nvPr/>
            </p:nvSpPr>
            <p:spPr>
              <a:xfrm rot="16200000" flipH="1" flipV="1">
                <a:off x="6081446" y="4488390"/>
                <a:ext cx="884236" cy="111660"/>
              </a:xfrm>
              <a:custGeom>
                <a:avLst/>
                <a:gdLst>
                  <a:gd name="connsiteX0" fmla="*/ 0 w 884236"/>
                  <a:gd name="connsiteY0" fmla="*/ 0 h 111660"/>
                  <a:gd name="connsiteX1" fmla="*/ 289131 w 884236"/>
                  <a:gd name="connsiteY1" fmla="*/ 0 h 111660"/>
                  <a:gd name="connsiteX2" fmla="*/ 595105 w 884236"/>
                  <a:gd name="connsiteY2" fmla="*/ 0 h 111660"/>
                  <a:gd name="connsiteX3" fmla="*/ 884236 w 884236"/>
                  <a:gd name="connsiteY3" fmla="*/ 0 h 111660"/>
                  <a:gd name="connsiteX4" fmla="*/ 772576 w 884236"/>
                  <a:gd name="connsiteY4" fmla="*/ 111660 h 111660"/>
                  <a:gd name="connsiteX5" fmla="*/ 595105 w 884236"/>
                  <a:gd name="connsiteY5" fmla="*/ 111660 h 111660"/>
                  <a:gd name="connsiteX6" fmla="*/ 289131 w 884236"/>
                  <a:gd name="connsiteY6" fmla="*/ 111660 h 111660"/>
                  <a:gd name="connsiteX7" fmla="*/ 111660 w 884236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0" y="0"/>
                    </a:moveTo>
                    <a:lnTo>
                      <a:pt x="289131" y="0"/>
                    </a:lnTo>
                    <a:lnTo>
                      <a:pt x="595105" y="0"/>
                    </a:lnTo>
                    <a:lnTo>
                      <a:pt x="884236" y="0"/>
                    </a:ln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close/>
                  </a:path>
                </a:pathLst>
              </a:custGeom>
              <a:blipFill>
                <a:blip r:embed="rId5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4690123-BBD9-44F9-BAE9-033CBEAE5A84}"/>
                  </a:ext>
                </a:extLst>
              </p:cNvPr>
              <p:cNvSpPr/>
              <p:nvPr/>
            </p:nvSpPr>
            <p:spPr>
              <a:xfrm flipV="1">
                <a:off x="5445125" y="4874678"/>
                <a:ext cx="1134270" cy="111660"/>
              </a:xfrm>
              <a:custGeom>
                <a:avLst/>
                <a:gdLst>
                  <a:gd name="connsiteX0" fmla="*/ 111659 w 1134270"/>
                  <a:gd name="connsiteY0" fmla="*/ 111660 h 111660"/>
                  <a:gd name="connsiteX1" fmla="*/ 539166 w 1134270"/>
                  <a:gd name="connsiteY1" fmla="*/ 111660 h 111660"/>
                  <a:gd name="connsiteX2" fmla="*/ 595104 w 1134270"/>
                  <a:gd name="connsiteY2" fmla="*/ 111660 h 111660"/>
                  <a:gd name="connsiteX3" fmla="*/ 1022611 w 1134270"/>
                  <a:gd name="connsiteY3" fmla="*/ 111660 h 111660"/>
                  <a:gd name="connsiteX4" fmla="*/ 1134270 w 1134270"/>
                  <a:gd name="connsiteY4" fmla="*/ 0 h 111660"/>
                  <a:gd name="connsiteX5" fmla="*/ 595104 w 1134270"/>
                  <a:gd name="connsiteY5" fmla="*/ 0 h 111660"/>
                  <a:gd name="connsiteX6" fmla="*/ 539166 w 1134270"/>
                  <a:gd name="connsiteY6" fmla="*/ 0 h 111660"/>
                  <a:gd name="connsiteX7" fmla="*/ 0 w 1134270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111659" y="111660"/>
                    </a:moveTo>
                    <a:lnTo>
                      <a:pt x="539166" y="111660"/>
                    </a:lnTo>
                    <a:lnTo>
                      <a:pt x="595104" y="111660"/>
                    </a:lnTo>
                    <a:lnTo>
                      <a:pt x="1022611" y="111660"/>
                    </a:lnTo>
                    <a:lnTo>
                      <a:pt x="1134270" y="0"/>
                    </a:lnTo>
                    <a:lnTo>
                      <a:pt x="595104" y="0"/>
                    </a:lnTo>
                    <a:lnTo>
                      <a:pt x="539166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E5A958-AA3C-41DF-BF46-0ED2AB58BFAD}"/>
                  </a:ext>
                </a:extLst>
              </p:cNvPr>
              <p:cNvSpPr/>
              <p:nvPr/>
            </p:nvSpPr>
            <p:spPr>
              <a:xfrm rot="16200000">
                <a:off x="5058837" y="4488390"/>
                <a:ext cx="884236" cy="111660"/>
              </a:xfrm>
              <a:custGeom>
                <a:avLst/>
                <a:gdLst>
                  <a:gd name="connsiteX0" fmla="*/ 884236 w 884236"/>
                  <a:gd name="connsiteY0" fmla="*/ 0 h 111660"/>
                  <a:gd name="connsiteX1" fmla="*/ 772576 w 884236"/>
                  <a:gd name="connsiteY1" fmla="*/ 111660 h 111660"/>
                  <a:gd name="connsiteX2" fmla="*/ 595105 w 884236"/>
                  <a:gd name="connsiteY2" fmla="*/ 111660 h 111660"/>
                  <a:gd name="connsiteX3" fmla="*/ 289131 w 884236"/>
                  <a:gd name="connsiteY3" fmla="*/ 111660 h 111660"/>
                  <a:gd name="connsiteX4" fmla="*/ 111660 w 884236"/>
                  <a:gd name="connsiteY4" fmla="*/ 111660 h 111660"/>
                  <a:gd name="connsiteX5" fmla="*/ 0 w 884236"/>
                  <a:gd name="connsiteY5" fmla="*/ 0 h 111660"/>
                  <a:gd name="connsiteX6" fmla="*/ 289131 w 884236"/>
                  <a:gd name="connsiteY6" fmla="*/ 0 h 111660"/>
                  <a:gd name="connsiteX7" fmla="*/ 595105 w 884236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884236" y="0"/>
                    </a:move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lnTo>
                      <a:pt x="0" y="0"/>
                    </a:lnTo>
                    <a:lnTo>
                      <a:pt x="289131" y="0"/>
                    </a:lnTo>
                    <a:lnTo>
                      <a:pt x="595105" y="0"/>
                    </a:lnTo>
                    <a:close/>
                  </a:path>
                </a:pathLst>
              </a:custGeom>
              <a:blipFill>
                <a:blip r:embed="rId5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</p:grpSp>
      <p:grpSp>
        <p:nvGrpSpPr>
          <p:cNvPr id="137" name="Group 136" descr="Photo Frame">
            <a:extLst>
              <a:ext uri="{FF2B5EF4-FFF2-40B4-BE49-F238E27FC236}">
                <a16:creationId xmlns:a16="http://schemas.microsoft.com/office/drawing/2014/main" id="{8D2E3825-4E68-4A9A-9356-486241BBCDDC}"/>
              </a:ext>
            </a:extLst>
          </p:cNvPr>
          <p:cNvGrpSpPr/>
          <p:nvPr userDrawn="1"/>
        </p:nvGrpSpPr>
        <p:grpSpPr>
          <a:xfrm>
            <a:off x="1497993" y="2928286"/>
            <a:ext cx="1134270" cy="884237"/>
            <a:chOff x="1497993" y="2928286"/>
            <a:chExt cx="1134270" cy="88423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011284-CAC0-4D16-9860-8275AE24F47B}"/>
                </a:ext>
              </a:extLst>
            </p:cNvPr>
            <p:cNvSpPr/>
            <p:nvPr/>
          </p:nvSpPr>
          <p:spPr>
            <a:xfrm rot="10800000">
              <a:off x="1497994" y="2928286"/>
              <a:ext cx="1134269" cy="88423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86BF00C-1A56-4F86-A7F7-563FBADD798F}"/>
                </a:ext>
              </a:extLst>
            </p:cNvPr>
            <p:cNvSpPr>
              <a:spLocks/>
            </p:cNvSpPr>
            <p:nvPr/>
          </p:nvSpPr>
          <p:spPr>
            <a:xfrm rot="10800000">
              <a:off x="1607134" y="3039687"/>
              <a:ext cx="915988" cy="661436"/>
            </a:xfrm>
            <a:custGeom>
              <a:avLst/>
              <a:gdLst>
                <a:gd name="connsiteX0" fmla="*/ 915988 w 915988"/>
                <a:gd name="connsiteY0" fmla="*/ 661436 h 661436"/>
                <a:gd name="connsiteX1" fmla="*/ 0 w 915988"/>
                <a:gd name="connsiteY1" fmla="*/ 661436 h 661436"/>
                <a:gd name="connsiteX2" fmla="*/ 0 w 915988"/>
                <a:gd name="connsiteY2" fmla="*/ 0 h 661436"/>
                <a:gd name="connsiteX3" fmla="*/ 915988 w 915988"/>
                <a:gd name="connsiteY3" fmla="*/ 0 h 66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988" h="661436">
                  <a:moveTo>
                    <a:pt x="915988" y="661436"/>
                  </a:moveTo>
                  <a:lnTo>
                    <a:pt x="0" y="661436"/>
                  </a:lnTo>
                  <a:lnTo>
                    <a:pt x="0" y="0"/>
                  </a:lnTo>
                  <a:lnTo>
                    <a:pt x="91598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00000">
                <a:prstClr val="black">
                  <a:alpha val="1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26B0CFF-FDB0-4937-A66F-92889E93BC90}"/>
                </a:ext>
              </a:extLst>
            </p:cNvPr>
            <p:cNvSpPr/>
            <p:nvPr/>
          </p:nvSpPr>
          <p:spPr>
            <a:xfrm rot="10800000">
              <a:off x="1497993" y="3700863"/>
              <a:ext cx="1134270" cy="111660"/>
            </a:xfrm>
            <a:custGeom>
              <a:avLst/>
              <a:gdLst>
                <a:gd name="connsiteX0" fmla="*/ 0 w 1134270"/>
                <a:gd name="connsiteY0" fmla="*/ 0 h 111660"/>
                <a:gd name="connsiteX1" fmla="*/ 539166 w 1134270"/>
                <a:gd name="connsiteY1" fmla="*/ 0 h 111660"/>
                <a:gd name="connsiteX2" fmla="*/ 595104 w 1134270"/>
                <a:gd name="connsiteY2" fmla="*/ 0 h 111660"/>
                <a:gd name="connsiteX3" fmla="*/ 1134270 w 1134270"/>
                <a:gd name="connsiteY3" fmla="*/ 0 h 111660"/>
                <a:gd name="connsiteX4" fmla="*/ 1022611 w 1134270"/>
                <a:gd name="connsiteY4" fmla="*/ 111660 h 111660"/>
                <a:gd name="connsiteX5" fmla="*/ 595104 w 1134270"/>
                <a:gd name="connsiteY5" fmla="*/ 111660 h 111660"/>
                <a:gd name="connsiteX6" fmla="*/ 539166 w 1134270"/>
                <a:gd name="connsiteY6" fmla="*/ 111660 h 111660"/>
                <a:gd name="connsiteX7" fmla="*/ 111659 w 1134270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0" y="0"/>
                  </a:moveTo>
                  <a:lnTo>
                    <a:pt x="539166" y="0"/>
                  </a:lnTo>
                  <a:lnTo>
                    <a:pt x="595104" y="0"/>
                  </a:lnTo>
                  <a:lnTo>
                    <a:pt x="1134270" y="0"/>
                  </a:lnTo>
                  <a:lnTo>
                    <a:pt x="1022611" y="111660"/>
                  </a:lnTo>
                  <a:lnTo>
                    <a:pt x="595104" y="111660"/>
                  </a:lnTo>
                  <a:lnTo>
                    <a:pt x="539166" y="111660"/>
                  </a:lnTo>
                  <a:lnTo>
                    <a:pt x="111659" y="11166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80E0546-12C7-4630-B6F7-69E3BC3A97DE}"/>
                </a:ext>
              </a:extLst>
            </p:cNvPr>
            <p:cNvSpPr/>
            <p:nvPr/>
          </p:nvSpPr>
          <p:spPr>
            <a:xfrm rot="5400000" flipH="1" flipV="1">
              <a:off x="1111706" y="3314574"/>
              <a:ext cx="884236" cy="111660"/>
            </a:xfrm>
            <a:custGeom>
              <a:avLst/>
              <a:gdLst>
                <a:gd name="connsiteX0" fmla="*/ 0 w 884236"/>
                <a:gd name="connsiteY0" fmla="*/ 0 h 111660"/>
                <a:gd name="connsiteX1" fmla="*/ 289131 w 884236"/>
                <a:gd name="connsiteY1" fmla="*/ 0 h 111660"/>
                <a:gd name="connsiteX2" fmla="*/ 595105 w 884236"/>
                <a:gd name="connsiteY2" fmla="*/ 0 h 111660"/>
                <a:gd name="connsiteX3" fmla="*/ 884236 w 884236"/>
                <a:gd name="connsiteY3" fmla="*/ 0 h 111660"/>
                <a:gd name="connsiteX4" fmla="*/ 772576 w 884236"/>
                <a:gd name="connsiteY4" fmla="*/ 111660 h 111660"/>
                <a:gd name="connsiteX5" fmla="*/ 595105 w 884236"/>
                <a:gd name="connsiteY5" fmla="*/ 111660 h 111660"/>
                <a:gd name="connsiteX6" fmla="*/ 289131 w 884236"/>
                <a:gd name="connsiteY6" fmla="*/ 111660 h 111660"/>
                <a:gd name="connsiteX7" fmla="*/ 111660 w 884236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0" y="0"/>
                  </a:moveTo>
                  <a:lnTo>
                    <a:pt x="289131" y="0"/>
                  </a:lnTo>
                  <a:lnTo>
                    <a:pt x="595105" y="0"/>
                  </a:lnTo>
                  <a:lnTo>
                    <a:pt x="884236" y="0"/>
                  </a:ln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B8C7C2D-1244-4BB2-B258-C7D66EEE9EC6}"/>
                </a:ext>
              </a:extLst>
            </p:cNvPr>
            <p:cNvSpPr/>
            <p:nvPr/>
          </p:nvSpPr>
          <p:spPr>
            <a:xfrm rot="10800000" flipV="1">
              <a:off x="1497993" y="2928286"/>
              <a:ext cx="1134270" cy="111660"/>
            </a:xfrm>
            <a:custGeom>
              <a:avLst/>
              <a:gdLst>
                <a:gd name="connsiteX0" fmla="*/ 111659 w 1134270"/>
                <a:gd name="connsiteY0" fmla="*/ 111660 h 111660"/>
                <a:gd name="connsiteX1" fmla="*/ 539166 w 1134270"/>
                <a:gd name="connsiteY1" fmla="*/ 111660 h 111660"/>
                <a:gd name="connsiteX2" fmla="*/ 595104 w 1134270"/>
                <a:gd name="connsiteY2" fmla="*/ 111660 h 111660"/>
                <a:gd name="connsiteX3" fmla="*/ 1022611 w 1134270"/>
                <a:gd name="connsiteY3" fmla="*/ 111660 h 111660"/>
                <a:gd name="connsiteX4" fmla="*/ 1134270 w 1134270"/>
                <a:gd name="connsiteY4" fmla="*/ 0 h 111660"/>
                <a:gd name="connsiteX5" fmla="*/ 595104 w 1134270"/>
                <a:gd name="connsiteY5" fmla="*/ 0 h 111660"/>
                <a:gd name="connsiteX6" fmla="*/ 539166 w 1134270"/>
                <a:gd name="connsiteY6" fmla="*/ 0 h 111660"/>
                <a:gd name="connsiteX7" fmla="*/ 0 w 1134270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111659" y="111660"/>
                  </a:moveTo>
                  <a:lnTo>
                    <a:pt x="539166" y="111660"/>
                  </a:lnTo>
                  <a:lnTo>
                    <a:pt x="595104" y="111660"/>
                  </a:lnTo>
                  <a:lnTo>
                    <a:pt x="1022611" y="111660"/>
                  </a:lnTo>
                  <a:lnTo>
                    <a:pt x="1134270" y="0"/>
                  </a:lnTo>
                  <a:lnTo>
                    <a:pt x="595104" y="0"/>
                  </a:lnTo>
                  <a:lnTo>
                    <a:pt x="539166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B542743-84AA-443A-A983-302A5CE706A7}"/>
                </a:ext>
              </a:extLst>
            </p:cNvPr>
            <p:cNvSpPr/>
            <p:nvPr/>
          </p:nvSpPr>
          <p:spPr>
            <a:xfrm rot="5400000">
              <a:off x="2134315" y="3314574"/>
              <a:ext cx="884236" cy="111660"/>
            </a:xfrm>
            <a:custGeom>
              <a:avLst/>
              <a:gdLst>
                <a:gd name="connsiteX0" fmla="*/ 884236 w 884236"/>
                <a:gd name="connsiteY0" fmla="*/ 0 h 111660"/>
                <a:gd name="connsiteX1" fmla="*/ 772576 w 884236"/>
                <a:gd name="connsiteY1" fmla="*/ 111660 h 111660"/>
                <a:gd name="connsiteX2" fmla="*/ 595105 w 884236"/>
                <a:gd name="connsiteY2" fmla="*/ 111660 h 111660"/>
                <a:gd name="connsiteX3" fmla="*/ 289131 w 884236"/>
                <a:gd name="connsiteY3" fmla="*/ 111660 h 111660"/>
                <a:gd name="connsiteX4" fmla="*/ 111660 w 884236"/>
                <a:gd name="connsiteY4" fmla="*/ 111660 h 111660"/>
                <a:gd name="connsiteX5" fmla="*/ 0 w 884236"/>
                <a:gd name="connsiteY5" fmla="*/ 0 h 111660"/>
                <a:gd name="connsiteX6" fmla="*/ 289131 w 884236"/>
                <a:gd name="connsiteY6" fmla="*/ 0 h 111660"/>
                <a:gd name="connsiteX7" fmla="*/ 595105 w 884236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884236" y="0"/>
                  </a:move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lnTo>
                    <a:pt x="0" y="0"/>
                  </a:lnTo>
                  <a:lnTo>
                    <a:pt x="289131" y="0"/>
                  </a:lnTo>
                  <a:lnTo>
                    <a:pt x="595105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4" name="Group 163" descr="Photo Frame">
            <a:extLst>
              <a:ext uri="{FF2B5EF4-FFF2-40B4-BE49-F238E27FC236}">
                <a16:creationId xmlns:a16="http://schemas.microsoft.com/office/drawing/2014/main" id="{B5B8125C-7663-4F9F-B68C-D01AADD2F9A1}"/>
              </a:ext>
            </a:extLst>
          </p:cNvPr>
          <p:cNvGrpSpPr/>
          <p:nvPr userDrawn="1"/>
        </p:nvGrpSpPr>
        <p:grpSpPr>
          <a:xfrm>
            <a:off x="10173059" y="798420"/>
            <a:ext cx="1483171" cy="1902563"/>
            <a:chOff x="10173059" y="798420"/>
            <a:chExt cx="1483171" cy="190256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BD1EF8-EACD-452D-91DB-78B5E7D7E839}"/>
                </a:ext>
              </a:extLst>
            </p:cNvPr>
            <p:cNvGrpSpPr/>
            <p:nvPr/>
          </p:nvGrpSpPr>
          <p:grpSpPr>
            <a:xfrm rot="5400000">
              <a:off x="9963363" y="1008116"/>
              <a:ext cx="1902563" cy="1483171"/>
              <a:chOff x="5445125" y="4102101"/>
              <a:chExt cx="1134270" cy="88423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7D8FA3E-2F57-4872-B78D-291663580812}"/>
                  </a:ext>
                </a:extLst>
              </p:cNvPr>
              <p:cNvSpPr/>
              <p:nvPr/>
            </p:nvSpPr>
            <p:spPr>
              <a:xfrm>
                <a:off x="5445125" y="4102101"/>
                <a:ext cx="1134270" cy="111660"/>
              </a:xfrm>
              <a:custGeom>
                <a:avLst/>
                <a:gdLst>
                  <a:gd name="connsiteX0" fmla="*/ 0 w 1134270"/>
                  <a:gd name="connsiteY0" fmla="*/ 0 h 111660"/>
                  <a:gd name="connsiteX1" fmla="*/ 539166 w 1134270"/>
                  <a:gd name="connsiteY1" fmla="*/ 0 h 111660"/>
                  <a:gd name="connsiteX2" fmla="*/ 595104 w 1134270"/>
                  <a:gd name="connsiteY2" fmla="*/ 0 h 111660"/>
                  <a:gd name="connsiteX3" fmla="*/ 1134270 w 1134270"/>
                  <a:gd name="connsiteY3" fmla="*/ 0 h 111660"/>
                  <a:gd name="connsiteX4" fmla="*/ 1022611 w 1134270"/>
                  <a:gd name="connsiteY4" fmla="*/ 111660 h 111660"/>
                  <a:gd name="connsiteX5" fmla="*/ 595104 w 1134270"/>
                  <a:gd name="connsiteY5" fmla="*/ 111660 h 111660"/>
                  <a:gd name="connsiteX6" fmla="*/ 539166 w 1134270"/>
                  <a:gd name="connsiteY6" fmla="*/ 111660 h 111660"/>
                  <a:gd name="connsiteX7" fmla="*/ 111659 w 1134270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0" y="0"/>
                    </a:moveTo>
                    <a:lnTo>
                      <a:pt x="539166" y="0"/>
                    </a:lnTo>
                    <a:lnTo>
                      <a:pt x="595104" y="0"/>
                    </a:lnTo>
                    <a:lnTo>
                      <a:pt x="1134270" y="0"/>
                    </a:lnTo>
                    <a:lnTo>
                      <a:pt x="1022611" y="111660"/>
                    </a:lnTo>
                    <a:lnTo>
                      <a:pt x="595104" y="111660"/>
                    </a:lnTo>
                    <a:lnTo>
                      <a:pt x="539166" y="111660"/>
                    </a:lnTo>
                    <a:lnTo>
                      <a:pt x="111659" y="11166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500C81B-B923-4554-9972-F38F782E2BD7}"/>
                  </a:ext>
                </a:extLst>
              </p:cNvPr>
              <p:cNvSpPr/>
              <p:nvPr/>
            </p:nvSpPr>
            <p:spPr>
              <a:xfrm rot="16200000" flipH="1" flipV="1">
                <a:off x="6081446" y="4488390"/>
                <a:ext cx="884236" cy="111660"/>
              </a:xfrm>
              <a:custGeom>
                <a:avLst/>
                <a:gdLst>
                  <a:gd name="connsiteX0" fmla="*/ 0 w 884236"/>
                  <a:gd name="connsiteY0" fmla="*/ 0 h 111660"/>
                  <a:gd name="connsiteX1" fmla="*/ 289131 w 884236"/>
                  <a:gd name="connsiteY1" fmla="*/ 0 h 111660"/>
                  <a:gd name="connsiteX2" fmla="*/ 595105 w 884236"/>
                  <a:gd name="connsiteY2" fmla="*/ 0 h 111660"/>
                  <a:gd name="connsiteX3" fmla="*/ 884236 w 884236"/>
                  <a:gd name="connsiteY3" fmla="*/ 0 h 111660"/>
                  <a:gd name="connsiteX4" fmla="*/ 772576 w 884236"/>
                  <a:gd name="connsiteY4" fmla="*/ 111660 h 111660"/>
                  <a:gd name="connsiteX5" fmla="*/ 595105 w 884236"/>
                  <a:gd name="connsiteY5" fmla="*/ 111660 h 111660"/>
                  <a:gd name="connsiteX6" fmla="*/ 289131 w 884236"/>
                  <a:gd name="connsiteY6" fmla="*/ 111660 h 111660"/>
                  <a:gd name="connsiteX7" fmla="*/ 111660 w 884236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0" y="0"/>
                    </a:moveTo>
                    <a:lnTo>
                      <a:pt x="289131" y="0"/>
                    </a:lnTo>
                    <a:lnTo>
                      <a:pt x="595105" y="0"/>
                    </a:lnTo>
                    <a:lnTo>
                      <a:pt x="884236" y="0"/>
                    </a:ln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B1F5D84-0DA0-4BCA-8230-D1738C23D234}"/>
                  </a:ext>
                </a:extLst>
              </p:cNvPr>
              <p:cNvSpPr/>
              <p:nvPr/>
            </p:nvSpPr>
            <p:spPr>
              <a:xfrm flipV="1">
                <a:off x="5445125" y="4874678"/>
                <a:ext cx="1134270" cy="111660"/>
              </a:xfrm>
              <a:custGeom>
                <a:avLst/>
                <a:gdLst>
                  <a:gd name="connsiteX0" fmla="*/ 111659 w 1134270"/>
                  <a:gd name="connsiteY0" fmla="*/ 111660 h 111660"/>
                  <a:gd name="connsiteX1" fmla="*/ 539166 w 1134270"/>
                  <a:gd name="connsiteY1" fmla="*/ 111660 h 111660"/>
                  <a:gd name="connsiteX2" fmla="*/ 595104 w 1134270"/>
                  <a:gd name="connsiteY2" fmla="*/ 111660 h 111660"/>
                  <a:gd name="connsiteX3" fmla="*/ 1022611 w 1134270"/>
                  <a:gd name="connsiteY3" fmla="*/ 111660 h 111660"/>
                  <a:gd name="connsiteX4" fmla="*/ 1134270 w 1134270"/>
                  <a:gd name="connsiteY4" fmla="*/ 0 h 111660"/>
                  <a:gd name="connsiteX5" fmla="*/ 595104 w 1134270"/>
                  <a:gd name="connsiteY5" fmla="*/ 0 h 111660"/>
                  <a:gd name="connsiteX6" fmla="*/ 539166 w 1134270"/>
                  <a:gd name="connsiteY6" fmla="*/ 0 h 111660"/>
                  <a:gd name="connsiteX7" fmla="*/ 0 w 1134270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111659" y="111660"/>
                    </a:moveTo>
                    <a:lnTo>
                      <a:pt x="539166" y="111660"/>
                    </a:lnTo>
                    <a:lnTo>
                      <a:pt x="595104" y="111660"/>
                    </a:lnTo>
                    <a:lnTo>
                      <a:pt x="1022611" y="111660"/>
                    </a:lnTo>
                    <a:lnTo>
                      <a:pt x="1134270" y="0"/>
                    </a:lnTo>
                    <a:lnTo>
                      <a:pt x="595104" y="0"/>
                    </a:lnTo>
                    <a:lnTo>
                      <a:pt x="53916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FDDD119-9CBF-4EB9-9358-5C25A47AC804}"/>
                  </a:ext>
                </a:extLst>
              </p:cNvPr>
              <p:cNvSpPr/>
              <p:nvPr/>
            </p:nvSpPr>
            <p:spPr>
              <a:xfrm rot="16200000">
                <a:off x="5058837" y="4488390"/>
                <a:ext cx="884236" cy="111660"/>
              </a:xfrm>
              <a:custGeom>
                <a:avLst/>
                <a:gdLst>
                  <a:gd name="connsiteX0" fmla="*/ 884236 w 884236"/>
                  <a:gd name="connsiteY0" fmla="*/ 0 h 111660"/>
                  <a:gd name="connsiteX1" fmla="*/ 772576 w 884236"/>
                  <a:gd name="connsiteY1" fmla="*/ 111660 h 111660"/>
                  <a:gd name="connsiteX2" fmla="*/ 595105 w 884236"/>
                  <a:gd name="connsiteY2" fmla="*/ 111660 h 111660"/>
                  <a:gd name="connsiteX3" fmla="*/ 289131 w 884236"/>
                  <a:gd name="connsiteY3" fmla="*/ 111660 h 111660"/>
                  <a:gd name="connsiteX4" fmla="*/ 111660 w 884236"/>
                  <a:gd name="connsiteY4" fmla="*/ 111660 h 111660"/>
                  <a:gd name="connsiteX5" fmla="*/ 0 w 884236"/>
                  <a:gd name="connsiteY5" fmla="*/ 0 h 111660"/>
                  <a:gd name="connsiteX6" fmla="*/ 289131 w 884236"/>
                  <a:gd name="connsiteY6" fmla="*/ 0 h 111660"/>
                  <a:gd name="connsiteX7" fmla="*/ 595105 w 884236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884236" y="0"/>
                    </a:move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lnTo>
                      <a:pt x="0" y="0"/>
                    </a:lnTo>
                    <a:lnTo>
                      <a:pt x="289131" y="0"/>
                    </a:lnTo>
                    <a:lnTo>
                      <a:pt x="59510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264824-FBA0-4DB9-9AFB-00835FCEBD8A}"/>
                </a:ext>
              </a:extLst>
            </p:cNvPr>
            <p:cNvSpPr>
              <a:spLocks/>
            </p:cNvSpPr>
            <p:nvPr/>
          </p:nvSpPr>
          <p:spPr>
            <a:xfrm rot="5400000">
              <a:off x="10146431" y="1194973"/>
              <a:ext cx="1536429" cy="1109456"/>
            </a:xfrm>
            <a:custGeom>
              <a:avLst/>
              <a:gdLst>
                <a:gd name="connsiteX0" fmla="*/ 0 w 1269776"/>
                <a:gd name="connsiteY0" fmla="*/ 916906 h 916906"/>
                <a:gd name="connsiteX1" fmla="*/ 0 w 1269776"/>
                <a:gd name="connsiteY1" fmla="*/ 0 h 916906"/>
                <a:gd name="connsiteX2" fmla="*/ 1269776 w 1269776"/>
                <a:gd name="connsiteY2" fmla="*/ 0 h 916906"/>
                <a:gd name="connsiteX3" fmla="*/ 1269776 w 1269776"/>
                <a:gd name="connsiteY3" fmla="*/ 916906 h 91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776" h="916906">
                  <a:moveTo>
                    <a:pt x="0" y="916906"/>
                  </a:moveTo>
                  <a:lnTo>
                    <a:pt x="0" y="0"/>
                  </a:lnTo>
                  <a:lnTo>
                    <a:pt x="1269776" y="0"/>
                  </a:lnTo>
                  <a:lnTo>
                    <a:pt x="1269776" y="91690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0">
              <a:noFill/>
            </a:ln>
            <a:effectLst>
              <a:innerShdw blurRad="12700" dist="12700" dir="13140000">
                <a:prstClr val="black">
                  <a:alpha val="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41" name="Group 140" descr="Photo Frame">
            <a:extLst>
              <a:ext uri="{FF2B5EF4-FFF2-40B4-BE49-F238E27FC236}">
                <a16:creationId xmlns:a16="http://schemas.microsoft.com/office/drawing/2014/main" id="{FDECF2E7-EF17-4FDB-91FE-07489085F567}"/>
              </a:ext>
            </a:extLst>
          </p:cNvPr>
          <p:cNvGrpSpPr/>
          <p:nvPr userDrawn="1"/>
        </p:nvGrpSpPr>
        <p:grpSpPr>
          <a:xfrm>
            <a:off x="457939" y="4107098"/>
            <a:ext cx="2174324" cy="2174324"/>
            <a:chOff x="457939" y="4107098"/>
            <a:chExt cx="2174324" cy="2174324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4166E27-0929-4C16-A82E-EF3505514504}"/>
                </a:ext>
              </a:extLst>
            </p:cNvPr>
            <p:cNvSpPr/>
            <p:nvPr/>
          </p:nvSpPr>
          <p:spPr>
            <a:xfrm>
              <a:off x="457939" y="4107098"/>
              <a:ext cx="2174324" cy="2174324"/>
            </a:xfrm>
            <a:custGeom>
              <a:avLst/>
              <a:gdLst>
                <a:gd name="connsiteX0" fmla="*/ 0 w 2174324"/>
                <a:gd name="connsiteY0" fmla="*/ 0 h 2174324"/>
                <a:gd name="connsiteX1" fmla="*/ 2174324 w 2174324"/>
                <a:gd name="connsiteY1" fmla="*/ 0 h 2174324"/>
                <a:gd name="connsiteX2" fmla="*/ 2174324 w 2174324"/>
                <a:gd name="connsiteY2" fmla="*/ 2174324 h 2174324"/>
                <a:gd name="connsiteX3" fmla="*/ 0 w 2174324"/>
                <a:gd name="connsiteY3" fmla="*/ 2174324 h 217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4324" h="2174324">
                  <a:moveTo>
                    <a:pt x="0" y="0"/>
                  </a:moveTo>
                  <a:lnTo>
                    <a:pt x="2174324" y="0"/>
                  </a:lnTo>
                  <a:lnTo>
                    <a:pt x="2174324" y="2174324"/>
                  </a:lnTo>
                  <a:lnTo>
                    <a:pt x="0" y="21743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70BF4D-4271-49E8-992D-00368898F8E1}"/>
                </a:ext>
              </a:extLst>
            </p:cNvPr>
            <p:cNvSpPr/>
            <p:nvPr/>
          </p:nvSpPr>
          <p:spPr>
            <a:xfrm flipH="1" flipV="1">
              <a:off x="457939" y="6210351"/>
              <a:ext cx="2174324" cy="71071"/>
            </a:xfrm>
            <a:custGeom>
              <a:avLst/>
              <a:gdLst>
                <a:gd name="connsiteX0" fmla="*/ 2103253 w 2174324"/>
                <a:gd name="connsiteY0" fmla="*/ 71071 h 71071"/>
                <a:gd name="connsiteX1" fmla="*/ 1840641 w 2174324"/>
                <a:gd name="connsiteY1" fmla="*/ 71071 h 71071"/>
                <a:gd name="connsiteX2" fmla="*/ 1795540 w 2174324"/>
                <a:gd name="connsiteY2" fmla="*/ 71071 h 71071"/>
                <a:gd name="connsiteX3" fmla="*/ 1548731 w 2174324"/>
                <a:gd name="connsiteY3" fmla="*/ 71071 h 71071"/>
                <a:gd name="connsiteX4" fmla="*/ 1532928 w 2174324"/>
                <a:gd name="connsiteY4" fmla="*/ 71071 h 71071"/>
                <a:gd name="connsiteX5" fmla="*/ 1299105 w 2174324"/>
                <a:gd name="connsiteY5" fmla="*/ 71071 h 71071"/>
                <a:gd name="connsiteX6" fmla="*/ 1241018 w 2174324"/>
                <a:gd name="connsiteY6" fmla="*/ 71071 h 71071"/>
                <a:gd name="connsiteX7" fmla="*/ 1007195 w 2174324"/>
                <a:gd name="connsiteY7" fmla="*/ 71071 h 71071"/>
                <a:gd name="connsiteX8" fmla="*/ 991392 w 2174324"/>
                <a:gd name="connsiteY8" fmla="*/ 71071 h 71071"/>
                <a:gd name="connsiteX9" fmla="*/ 804149 w 2174324"/>
                <a:gd name="connsiteY9" fmla="*/ 71071 h 71071"/>
                <a:gd name="connsiteX10" fmla="*/ 699482 w 2174324"/>
                <a:gd name="connsiteY10" fmla="*/ 71071 h 71071"/>
                <a:gd name="connsiteX11" fmla="*/ 546451 w 2174324"/>
                <a:gd name="connsiteY11" fmla="*/ 71071 h 71071"/>
                <a:gd name="connsiteX12" fmla="*/ 496436 w 2174324"/>
                <a:gd name="connsiteY12" fmla="*/ 71071 h 71071"/>
                <a:gd name="connsiteX13" fmla="*/ 378784 w 2174324"/>
                <a:gd name="connsiteY13" fmla="*/ 71071 h 71071"/>
                <a:gd name="connsiteX14" fmla="*/ 238738 w 2174324"/>
                <a:gd name="connsiteY14" fmla="*/ 71071 h 71071"/>
                <a:gd name="connsiteX15" fmla="*/ 71071 w 2174324"/>
                <a:gd name="connsiteY15" fmla="*/ 71071 h 71071"/>
                <a:gd name="connsiteX16" fmla="*/ 0 w 2174324"/>
                <a:gd name="connsiteY16" fmla="*/ 0 h 71071"/>
                <a:gd name="connsiteX17" fmla="*/ 238738 w 2174324"/>
                <a:gd name="connsiteY17" fmla="*/ 0 h 71071"/>
                <a:gd name="connsiteX18" fmla="*/ 378784 w 2174324"/>
                <a:gd name="connsiteY18" fmla="*/ 0 h 71071"/>
                <a:gd name="connsiteX19" fmla="*/ 496436 w 2174324"/>
                <a:gd name="connsiteY19" fmla="*/ 0 h 71071"/>
                <a:gd name="connsiteX20" fmla="*/ 617522 w 2174324"/>
                <a:gd name="connsiteY20" fmla="*/ 0 h 71071"/>
                <a:gd name="connsiteX21" fmla="*/ 699482 w 2174324"/>
                <a:gd name="connsiteY21" fmla="*/ 0 h 71071"/>
                <a:gd name="connsiteX22" fmla="*/ 875220 w 2174324"/>
                <a:gd name="connsiteY22" fmla="*/ 0 h 71071"/>
                <a:gd name="connsiteX23" fmla="*/ 991392 w 2174324"/>
                <a:gd name="connsiteY23" fmla="*/ 0 h 71071"/>
                <a:gd name="connsiteX24" fmla="*/ 1078266 w 2174324"/>
                <a:gd name="connsiteY24" fmla="*/ 0 h 71071"/>
                <a:gd name="connsiteX25" fmla="*/ 1241018 w 2174324"/>
                <a:gd name="connsiteY25" fmla="*/ 0 h 71071"/>
                <a:gd name="connsiteX26" fmla="*/ 1370176 w 2174324"/>
                <a:gd name="connsiteY26" fmla="*/ 0 h 71071"/>
                <a:gd name="connsiteX27" fmla="*/ 1532928 w 2174324"/>
                <a:gd name="connsiteY27" fmla="*/ 0 h 71071"/>
                <a:gd name="connsiteX28" fmla="*/ 1619802 w 2174324"/>
                <a:gd name="connsiteY28" fmla="*/ 0 h 71071"/>
                <a:gd name="connsiteX29" fmla="*/ 1795540 w 2174324"/>
                <a:gd name="connsiteY29" fmla="*/ 0 h 71071"/>
                <a:gd name="connsiteX30" fmla="*/ 1911712 w 2174324"/>
                <a:gd name="connsiteY30" fmla="*/ 0 h 71071"/>
                <a:gd name="connsiteX31" fmla="*/ 2174324 w 2174324"/>
                <a:gd name="connsiteY31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2103253" y="71071"/>
                  </a:moveTo>
                  <a:lnTo>
                    <a:pt x="1840641" y="71071"/>
                  </a:lnTo>
                  <a:lnTo>
                    <a:pt x="1795540" y="71071"/>
                  </a:lnTo>
                  <a:lnTo>
                    <a:pt x="1548731" y="71071"/>
                  </a:lnTo>
                  <a:lnTo>
                    <a:pt x="1532928" y="71071"/>
                  </a:lnTo>
                  <a:lnTo>
                    <a:pt x="1299105" y="71071"/>
                  </a:lnTo>
                  <a:lnTo>
                    <a:pt x="1241018" y="71071"/>
                  </a:lnTo>
                  <a:lnTo>
                    <a:pt x="1007195" y="71071"/>
                  </a:lnTo>
                  <a:lnTo>
                    <a:pt x="991392" y="71071"/>
                  </a:lnTo>
                  <a:lnTo>
                    <a:pt x="804149" y="71071"/>
                  </a:lnTo>
                  <a:lnTo>
                    <a:pt x="699482" y="71071"/>
                  </a:lnTo>
                  <a:lnTo>
                    <a:pt x="546451" y="71071"/>
                  </a:lnTo>
                  <a:lnTo>
                    <a:pt x="496436" y="71071"/>
                  </a:lnTo>
                  <a:lnTo>
                    <a:pt x="378784" y="71071"/>
                  </a:lnTo>
                  <a:lnTo>
                    <a:pt x="238738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38738" y="0"/>
                  </a:lnTo>
                  <a:lnTo>
                    <a:pt x="378784" y="0"/>
                  </a:lnTo>
                  <a:lnTo>
                    <a:pt x="496436" y="0"/>
                  </a:lnTo>
                  <a:lnTo>
                    <a:pt x="617522" y="0"/>
                  </a:lnTo>
                  <a:lnTo>
                    <a:pt x="699482" y="0"/>
                  </a:lnTo>
                  <a:lnTo>
                    <a:pt x="875220" y="0"/>
                  </a:lnTo>
                  <a:lnTo>
                    <a:pt x="991392" y="0"/>
                  </a:lnTo>
                  <a:lnTo>
                    <a:pt x="1078266" y="0"/>
                  </a:lnTo>
                  <a:lnTo>
                    <a:pt x="1241018" y="0"/>
                  </a:lnTo>
                  <a:lnTo>
                    <a:pt x="1370176" y="0"/>
                  </a:lnTo>
                  <a:lnTo>
                    <a:pt x="1532928" y="0"/>
                  </a:lnTo>
                  <a:lnTo>
                    <a:pt x="1619802" y="0"/>
                  </a:lnTo>
                  <a:lnTo>
                    <a:pt x="1795540" y="0"/>
                  </a:lnTo>
                  <a:lnTo>
                    <a:pt x="1911712" y="0"/>
                  </a:lnTo>
                  <a:lnTo>
                    <a:pt x="2174324" y="0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4A08A07-1457-41FB-A65E-50C7D27B1C10}"/>
                </a:ext>
              </a:extLst>
            </p:cNvPr>
            <p:cNvSpPr/>
            <p:nvPr/>
          </p:nvSpPr>
          <p:spPr>
            <a:xfrm rot="5400000" flipH="1">
              <a:off x="1509566" y="5158724"/>
              <a:ext cx="2174323" cy="71071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1881338 w 2174323"/>
                <a:gd name="connsiteY1" fmla="*/ 0 h 71071"/>
                <a:gd name="connsiteX2" fmla="*/ 1795539 w 2174323"/>
                <a:gd name="connsiteY2" fmla="*/ 0 h 71071"/>
                <a:gd name="connsiteX3" fmla="*/ 1612159 w 2174323"/>
                <a:gd name="connsiteY3" fmla="*/ 0 h 71071"/>
                <a:gd name="connsiteX4" fmla="*/ 1502554 w 2174323"/>
                <a:gd name="connsiteY4" fmla="*/ 0 h 71071"/>
                <a:gd name="connsiteX5" fmla="*/ 1374256 w 2174323"/>
                <a:gd name="connsiteY5" fmla="*/ 0 h 71071"/>
                <a:gd name="connsiteX6" fmla="*/ 1233375 w 2174323"/>
                <a:gd name="connsiteY6" fmla="*/ 0 h 71071"/>
                <a:gd name="connsiteX7" fmla="*/ 1060556 w 2174323"/>
                <a:gd name="connsiteY7" fmla="*/ 0 h 71071"/>
                <a:gd name="connsiteX8" fmla="*/ 995472 w 2174323"/>
                <a:gd name="connsiteY8" fmla="*/ 0 h 71071"/>
                <a:gd name="connsiteX9" fmla="*/ 793104 w 2174323"/>
                <a:gd name="connsiteY9" fmla="*/ 0 h 71071"/>
                <a:gd name="connsiteX10" fmla="*/ 681772 w 2174323"/>
                <a:gd name="connsiteY10" fmla="*/ 0 h 71071"/>
                <a:gd name="connsiteX11" fmla="*/ 655508 w 2174323"/>
                <a:gd name="connsiteY11" fmla="*/ 0 h 71071"/>
                <a:gd name="connsiteX12" fmla="*/ 414320 w 2174323"/>
                <a:gd name="connsiteY12" fmla="*/ 0 h 71071"/>
                <a:gd name="connsiteX13" fmla="*/ 378784 w 2174323"/>
                <a:gd name="connsiteY13" fmla="*/ 0 h 71071"/>
                <a:gd name="connsiteX14" fmla="*/ 276724 w 2174323"/>
                <a:gd name="connsiteY14" fmla="*/ 0 h 71071"/>
                <a:gd name="connsiteX15" fmla="*/ 0 w 2174323"/>
                <a:gd name="connsiteY15" fmla="*/ 0 h 71071"/>
                <a:gd name="connsiteX16" fmla="*/ 71071 w 2174323"/>
                <a:gd name="connsiteY16" fmla="*/ 71071 h 71071"/>
                <a:gd name="connsiteX17" fmla="*/ 276724 w 2174323"/>
                <a:gd name="connsiteY17" fmla="*/ 71071 h 71071"/>
                <a:gd name="connsiteX18" fmla="*/ 378784 w 2174323"/>
                <a:gd name="connsiteY18" fmla="*/ 71071 h 71071"/>
                <a:gd name="connsiteX19" fmla="*/ 414320 w 2174323"/>
                <a:gd name="connsiteY19" fmla="*/ 71071 h 71071"/>
                <a:gd name="connsiteX20" fmla="*/ 584437 w 2174323"/>
                <a:gd name="connsiteY20" fmla="*/ 71071 h 71071"/>
                <a:gd name="connsiteX21" fmla="*/ 681772 w 2174323"/>
                <a:gd name="connsiteY21" fmla="*/ 71071 h 71071"/>
                <a:gd name="connsiteX22" fmla="*/ 722033 w 2174323"/>
                <a:gd name="connsiteY22" fmla="*/ 71071 h 71071"/>
                <a:gd name="connsiteX23" fmla="*/ 989485 w 2174323"/>
                <a:gd name="connsiteY23" fmla="*/ 71071 h 71071"/>
                <a:gd name="connsiteX24" fmla="*/ 995472 w 2174323"/>
                <a:gd name="connsiteY24" fmla="*/ 65084 h 71071"/>
                <a:gd name="connsiteX25" fmla="*/ 995472 w 2174323"/>
                <a:gd name="connsiteY25" fmla="*/ 71071 h 71071"/>
                <a:gd name="connsiteX26" fmla="*/ 1233375 w 2174323"/>
                <a:gd name="connsiteY26" fmla="*/ 71071 h 71071"/>
                <a:gd name="connsiteX27" fmla="*/ 1303185 w 2174323"/>
                <a:gd name="connsiteY27" fmla="*/ 71071 h 71071"/>
                <a:gd name="connsiteX28" fmla="*/ 1502554 w 2174323"/>
                <a:gd name="connsiteY28" fmla="*/ 71071 h 71071"/>
                <a:gd name="connsiteX29" fmla="*/ 1541088 w 2174323"/>
                <a:gd name="connsiteY29" fmla="*/ 71071 h 71071"/>
                <a:gd name="connsiteX30" fmla="*/ 1795539 w 2174323"/>
                <a:gd name="connsiteY30" fmla="*/ 71071 h 71071"/>
                <a:gd name="connsiteX31" fmla="*/ 1810267 w 2174323"/>
                <a:gd name="connsiteY31" fmla="*/ 71071 h 71071"/>
                <a:gd name="connsiteX32" fmla="*/ 2103252 w 2174323"/>
                <a:gd name="connsiteY32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1881338" y="0"/>
                  </a:lnTo>
                  <a:lnTo>
                    <a:pt x="1795539" y="0"/>
                  </a:lnTo>
                  <a:lnTo>
                    <a:pt x="1612159" y="0"/>
                  </a:lnTo>
                  <a:lnTo>
                    <a:pt x="1502554" y="0"/>
                  </a:lnTo>
                  <a:lnTo>
                    <a:pt x="1374256" y="0"/>
                  </a:lnTo>
                  <a:lnTo>
                    <a:pt x="1233375" y="0"/>
                  </a:lnTo>
                  <a:lnTo>
                    <a:pt x="1060556" y="0"/>
                  </a:lnTo>
                  <a:lnTo>
                    <a:pt x="995472" y="0"/>
                  </a:lnTo>
                  <a:lnTo>
                    <a:pt x="793104" y="0"/>
                  </a:lnTo>
                  <a:lnTo>
                    <a:pt x="681772" y="0"/>
                  </a:lnTo>
                  <a:lnTo>
                    <a:pt x="655508" y="0"/>
                  </a:lnTo>
                  <a:lnTo>
                    <a:pt x="414320" y="0"/>
                  </a:lnTo>
                  <a:lnTo>
                    <a:pt x="378784" y="0"/>
                  </a:lnTo>
                  <a:lnTo>
                    <a:pt x="276724" y="0"/>
                  </a:lnTo>
                  <a:lnTo>
                    <a:pt x="0" y="0"/>
                  </a:lnTo>
                  <a:lnTo>
                    <a:pt x="71071" y="71071"/>
                  </a:lnTo>
                  <a:lnTo>
                    <a:pt x="276724" y="71071"/>
                  </a:lnTo>
                  <a:lnTo>
                    <a:pt x="378784" y="71071"/>
                  </a:lnTo>
                  <a:lnTo>
                    <a:pt x="414320" y="71071"/>
                  </a:lnTo>
                  <a:lnTo>
                    <a:pt x="584437" y="71071"/>
                  </a:lnTo>
                  <a:lnTo>
                    <a:pt x="681772" y="71071"/>
                  </a:lnTo>
                  <a:lnTo>
                    <a:pt x="722033" y="71071"/>
                  </a:lnTo>
                  <a:lnTo>
                    <a:pt x="989485" y="71071"/>
                  </a:lnTo>
                  <a:lnTo>
                    <a:pt x="995472" y="65084"/>
                  </a:lnTo>
                  <a:lnTo>
                    <a:pt x="995472" y="71071"/>
                  </a:lnTo>
                  <a:lnTo>
                    <a:pt x="1233375" y="71071"/>
                  </a:lnTo>
                  <a:lnTo>
                    <a:pt x="1303185" y="71071"/>
                  </a:lnTo>
                  <a:lnTo>
                    <a:pt x="1502554" y="71071"/>
                  </a:lnTo>
                  <a:lnTo>
                    <a:pt x="1541088" y="71071"/>
                  </a:lnTo>
                  <a:lnTo>
                    <a:pt x="1795539" y="71071"/>
                  </a:lnTo>
                  <a:lnTo>
                    <a:pt x="1810267" y="71071"/>
                  </a:lnTo>
                  <a:lnTo>
                    <a:pt x="2103252" y="71071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18C7DBF-A948-4CE3-AD35-EB1A0BDA9215}"/>
                </a:ext>
              </a:extLst>
            </p:cNvPr>
            <p:cNvSpPr/>
            <p:nvPr/>
          </p:nvSpPr>
          <p:spPr>
            <a:xfrm rot="16200000">
              <a:off x="-593686" y="5158725"/>
              <a:ext cx="2174323" cy="71071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2103252 w 2174323"/>
                <a:gd name="connsiteY1" fmla="*/ 71071 h 71071"/>
                <a:gd name="connsiteX2" fmla="*/ 1810267 w 2174323"/>
                <a:gd name="connsiteY2" fmla="*/ 71071 h 71071"/>
                <a:gd name="connsiteX3" fmla="*/ 1795539 w 2174323"/>
                <a:gd name="connsiteY3" fmla="*/ 71071 h 71071"/>
                <a:gd name="connsiteX4" fmla="*/ 1541088 w 2174323"/>
                <a:gd name="connsiteY4" fmla="*/ 71071 h 71071"/>
                <a:gd name="connsiteX5" fmla="*/ 1502554 w 2174323"/>
                <a:gd name="connsiteY5" fmla="*/ 71071 h 71071"/>
                <a:gd name="connsiteX6" fmla="*/ 1303185 w 2174323"/>
                <a:gd name="connsiteY6" fmla="*/ 71071 h 71071"/>
                <a:gd name="connsiteX7" fmla="*/ 1233375 w 2174323"/>
                <a:gd name="connsiteY7" fmla="*/ 71071 h 71071"/>
                <a:gd name="connsiteX8" fmla="*/ 995472 w 2174323"/>
                <a:gd name="connsiteY8" fmla="*/ 71071 h 71071"/>
                <a:gd name="connsiteX9" fmla="*/ 995472 w 2174323"/>
                <a:gd name="connsiteY9" fmla="*/ 65084 h 71071"/>
                <a:gd name="connsiteX10" fmla="*/ 989485 w 2174323"/>
                <a:gd name="connsiteY10" fmla="*/ 71071 h 71071"/>
                <a:gd name="connsiteX11" fmla="*/ 722033 w 2174323"/>
                <a:gd name="connsiteY11" fmla="*/ 71071 h 71071"/>
                <a:gd name="connsiteX12" fmla="*/ 681772 w 2174323"/>
                <a:gd name="connsiteY12" fmla="*/ 71071 h 71071"/>
                <a:gd name="connsiteX13" fmla="*/ 584437 w 2174323"/>
                <a:gd name="connsiteY13" fmla="*/ 71071 h 71071"/>
                <a:gd name="connsiteX14" fmla="*/ 414320 w 2174323"/>
                <a:gd name="connsiteY14" fmla="*/ 71071 h 71071"/>
                <a:gd name="connsiteX15" fmla="*/ 378784 w 2174323"/>
                <a:gd name="connsiteY15" fmla="*/ 71071 h 71071"/>
                <a:gd name="connsiteX16" fmla="*/ 276724 w 2174323"/>
                <a:gd name="connsiteY16" fmla="*/ 71071 h 71071"/>
                <a:gd name="connsiteX17" fmla="*/ 71071 w 2174323"/>
                <a:gd name="connsiteY17" fmla="*/ 71071 h 71071"/>
                <a:gd name="connsiteX18" fmla="*/ 0 w 2174323"/>
                <a:gd name="connsiteY18" fmla="*/ 0 h 71071"/>
                <a:gd name="connsiteX19" fmla="*/ 276724 w 2174323"/>
                <a:gd name="connsiteY19" fmla="*/ 0 h 71071"/>
                <a:gd name="connsiteX20" fmla="*/ 378784 w 2174323"/>
                <a:gd name="connsiteY20" fmla="*/ 0 h 71071"/>
                <a:gd name="connsiteX21" fmla="*/ 414320 w 2174323"/>
                <a:gd name="connsiteY21" fmla="*/ 0 h 71071"/>
                <a:gd name="connsiteX22" fmla="*/ 655508 w 2174323"/>
                <a:gd name="connsiteY22" fmla="*/ 0 h 71071"/>
                <a:gd name="connsiteX23" fmla="*/ 681772 w 2174323"/>
                <a:gd name="connsiteY23" fmla="*/ 0 h 71071"/>
                <a:gd name="connsiteX24" fmla="*/ 793104 w 2174323"/>
                <a:gd name="connsiteY24" fmla="*/ 0 h 71071"/>
                <a:gd name="connsiteX25" fmla="*/ 995472 w 2174323"/>
                <a:gd name="connsiteY25" fmla="*/ 0 h 71071"/>
                <a:gd name="connsiteX26" fmla="*/ 1060556 w 2174323"/>
                <a:gd name="connsiteY26" fmla="*/ 0 h 71071"/>
                <a:gd name="connsiteX27" fmla="*/ 1233375 w 2174323"/>
                <a:gd name="connsiteY27" fmla="*/ 0 h 71071"/>
                <a:gd name="connsiteX28" fmla="*/ 1374256 w 2174323"/>
                <a:gd name="connsiteY28" fmla="*/ 0 h 71071"/>
                <a:gd name="connsiteX29" fmla="*/ 1502554 w 2174323"/>
                <a:gd name="connsiteY29" fmla="*/ 0 h 71071"/>
                <a:gd name="connsiteX30" fmla="*/ 1612159 w 2174323"/>
                <a:gd name="connsiteY30" fmla="*/ 0 h 71071"/>
                <a:gd name="connsiteX31" fmla="*/ 1795539 w 2174323"/>
                <a:gd name="connsiteY31" fmla="*/ 0 h 71071"/>
                <a:gd name="connsiteX32" fmla="*/ 1881338 w 2174323"/>
                <a:gd name="connsiteY32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2103252" y="71071"/>
                  </a:lnTo>
                  <a:lnTo>
                    <a:pt x="1810267" y="71071"/>
                  </a:lnTo>
                  <a:lnTo>
                    <a:pt x="1795539" y="71071"/>
                  </a:lnTo>
                  <a:lnTo>
                    <a:pt x="1541088" y="71071"/>
                  </a:lnTo>
                  <a:lnTo>
                    <a:pt x="1502554" y="71071"/>
                  </a:lnTo>
                  <a:lnTo>
                    <a:pt x="1303185" y="71071"/>
                  </a:lnTo>
                  <a:lnTo>
                    <a:pt x="1233375" y="71071"/>
                  </a:lnTo>
                  <a:lnTo>
                    <a:pt x="995472" y="71071"/>
                  </a:lnTo>
                  <a:lnTo>
                    <a:pt x="995472" y="65084"/>
                  </a:lnTo>
                  <a:lnTo>
                    <a:pt x="989485" y="71071"/>
                  </a:lnTo>
                  <a:lnTo>
                    <a:pt x="722033" y="71071"/>
                  </a:lnTo>
                  <a:lnTo>
                    <a:pt x="681772" y="71071"/>
                  </a:lnTo>
                  <a:lnTo>
                    <a:pt x="584437" y="71071"/>
                  </a:lnTo>
                  <a:lnTo>
                    <a:pt x="414320" y="71071"/>
                  </a:lnTo>
                  <a:lnTo>
                    <a:pt x="378784" y="71071"/>
                  </a:lnTo>
                  <a:lnTo>
                    <a:pt x="276724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76724" y="0"/>
                  </a:lnTo>
                  <a:lnTo>
                    <a:pt x="378784" y="0"/>
                  </a:lnTo>
                  <a:lnTo>
                    <a:pt x="414320" y="0"/>
                  </a:lnTo>
                  <a:lnTo>
                    <a:pt x="655508" y="0"/>
                  </a:lnTo>
                  <a:lnTo>
                    <a:pt x="681772" y="0"/>
                  </a:lnTo>
                  <a:lnTo>
                    <a:pt x="793104" y="0"/>
                  </a:lnTo>
                  <a:lnTo>
                    <a:pt x="995472" y="0"/>
                  </a:lnTo>
                  <a:lnTo>
                    <a:pt x="1060556" y="0"/>
                  </a:lnTo>
                  <a:lnTo>
                    <a:pt x="1233375" y="0"/>
                  </a:lnTo>
                  <a:lnTo>
                    <a:pt x="1374256" y="0"/>
                  </a:lnTo>
                  <a:lnTo>
                    <a:pt x="1502554" y="0"/>
                  </a:lnTo>
                  <a:lnTo>
                    <a:pt x="1612159" y="0"/>
                  </a:lnTo>
                  <a:lnTo>
                    <a:pt x="1795539" y="0"/>
                  </a:lnTo>
                  <a:lnTo>
                    <a:pt x="1881338" y="0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70A8D34-8A60-48F8-9D81-328562664AD3}"/>
                </a:ext>
              </a:extLst>
            </p:cNvPr>
            <p:cNvSpPr/>
            <p:nvPr/>
          </p:nvSpPr>
          <p:spPr>
            <a:xfrm>
              <a:off x="457939" y="4107098"/>
              <a:ext cx="2174324" cy="71071"/>
            </a:xfrm>
            <a:custGeom>
              <a:avLst/>
              <a:gdLst>
                <a:gd name="connsiteX0" fmla="*/ 0 w 2174324"/>
                <a:gd name="connsiteY0" fmla="*/ 0 h 71071"/>
                <a:gd name="connsiteX1" fmla="*/ 261620 w 2174324"/>
                <a:gd name="connsiteY1" fmla="*/ 0 h 71071"/>
                <a:gd name="connsiteX2" fmla="*/ 378784 w 2174324"/>
                <a:gd name="connsiteY2" fmla="*/ 0 h 71071"/>
                <a:gd name="connsiteX3" fmla="*/ 494173 w 2174324"/>
                <a:gd name="connsiteY3" fmla="*/ 0 h 71071"/>
                <a:gd name="connsiteX4" fmla="*/ 640404 w 2174324"/>
                <a:gd name="connsiteY4" fmla="*/ 0 h 71071"/>
                <a:gd name="connsiteX5" fmla="*/ 794559 w 2174324"/>
                <a:gd name="connsiteY5" fmla="*/ 0 h 71071"/>
                <a:gd name="connsiteX6" fmla="*/ 872957 w 2174324"/>
                <a:gd name="connsiteY6" fmla="*/ 0 h 71071"/>
                <a:gd name="connsiteX7" fmla="*/ 1061330 w 2174324"/>
                <a:gd name="connsiteY7" fmla="*/ 0 h 71071"/>
                <a:gd name="connsiteX8" fmla="*/ 1173343 w 2174324"/>
                <a:gd name="connsiteY8" fmla="*/ 0 h 71071"/>
                <a:gd name="connsiteX9" fmla="*/ 1327498 w 2174324"/>
                <a:gd name="connsiteY9" fmla="*/ 0 h 71071"/>
                <a:gd name="connsiteX10" fmla="*/ 1440114 w 2174324"/>
                <a:gd name="connsiteY10" fmla="*/ 0 h 71071"/>
                <a:gd name="connsiteX11" fmla="*/ 1613474 w 2174324"/>
                <a:gd name="connsiteY11" fmla="*/ 0 h 71071"/>
                <a:gd name="connsiteX12" fmla="*/ 1706282 w 2174324"/>
                <a:gd name="connsiteY12" fmla="*/ 0 h 71071"/>
                <a:gd name="connsiteX13" fmla="*/ 1795540 w 2174324"/>
                <a:gd name="connsiteY13" fmla="*/ 0 h 71071"/>
                <a:gd name="connsiteX14" fmla="*/ 1992258 w 2174324"/>
                <a:gd name="connsiteY14" fmla="*/ 0 h 71071"/>
                <a:gd name="connsiteX15" fmla="*/ 2174324 w 2174324"/>
                <a:gd name="connsiteY15" fmla="*/ 0 h 71071"/>
                <a:gd name="connsiteX16" fmla="*/ 2103253 w 2174324"/>
                <a:gd name="connsiteY16" fmla="*/ 71071 h 71071"/>
                <a:gd name="connsiteX17" fmla="*/ 1921187 w 2174324"/>
                <a:gd name="connsiteY17" fmla="*/ 71071 h 71071"/>
                <a:gd name="connsiteX18" fmla="*/ 1795540 w 2174324"/>
                <a:gd name="connsiteY18" fmla="*/ 71071 h 71071"/>
                <a:gd name="connsiteX19" fmla="*/ 1635211 w 2174324"/>
                <a:gd name="connsiteY19" fmla="*/ 71071 h 71071"/>
                <a:gd name="connsiteX20" fmla="*/ 1613474 w 2174324"/>
                <a:gd name="connsiteY20" fmla="*/ 71071 h 71071"/>
                <a:gd name="connsiteX21" fmla="*/ 1369043 w 2174324"/>
                <a:gd name="connsiteY21" fmla="*/ 71071 h 71071"/>
                <a:gd name="connsiteX22" fmla="*/ 1327498 w 2174324"/>
                <a:gd name="connsiteY22" fmla="*/ 71071 h 71071"/>
                <a:gd name="connsiteX23" fmla="*/ 1102272 w 2174324"/>
                <a:gd name="connsiteY23" fmla="*/ 71071 h 71071"/>
                <a:gd name="connsiteX24" fmla="*/ 1061330 w 2174324"/>
                <a:gd name="connsiteY24" fmla="*/ 71071 h 71071"/>
                <a:gd name="connsiteX25" fmla="*/ 801886 w 2174324"/>
                <a:gd name="connsiteY25" fmla="*/ 71071 h 71071"/>
                <a:gd name="connsiteX26" fmla="*/ 794559 w 2174324"/>
                <a:gd name="connsiteY26" fmla="*/ 71071 h 71071"/>
                <a:gd name="connsiteX27" fmla="*/ 569333 w 2174324"/>
                <a:gd name="connsiteY27" fmla="*/ 71071 h 71071"/>
                <a:gd name="connsiteX28" fmla="*/ 494173 w 2174324"/>
                <a:gd name="connsiteY28" fmla="*/ 71071 h 71071"/>
                <a:gd name="connsiteX29" fmla="*/ 378784 w 2174324"/>
                <a:gd name="connsiteY29" fmla="*/ 71071 h 71071"/>
                <a:gd name="connsiteX30" fmla="*/ 261620 w 2174324"/>
                <a:gd name="connsiteY30" fmla="*/ 71071 h 71071"/>
                <a:gd name="connsiteX31" fmla="*/ 71071 w 2174324"/>
                <a:gd name="connsiteY31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0" y="0"/>
                  </a:moveTo>
                  <a:lnTo>
                    <a:pt x="261620" y="0"/>
                  </a:lnTo>
                  <a:lnTo>
                    <a:pt x="378784" y="0"/>
                  </a:lnTo>
                  <a:lnTo>
                    <a:pt x="494173" y="0"/>
                  </a:lnTo>
                  <a:lnTo>
                    <a:pt x="640404" y="0"/>
                  </a:lnTo>
                  <a:lnTo>
                    <a:pt x="794559" y="0"/>
                  </a:lnTo>
                  <a:lnTo>
                    <a:pt x="872957" y="0"/>
                  </a:lnTo>
                  <a:lnTo>
                    <a:pt x="1061330" y="0"/>
                  </a:lnTo>
                  <a:lnTo>
                    <a:pt x="1173343" y="0"/>
                  </a:lnTo>
                  <a:lnTo>
                    <a:pt x="1327498" y="0"/>
                  </a:lnTo>
                  <a:lnTo>
                    <a:pt x="1440114" y="0"/>
                  </a:lnTo>
                  <a:lnTo>
                    <a:pt x="1613474" y="0"/>
                  </a:lnTo>
                  <a:lnTo>
                    <a:pt x="1706282" y="0"/>
                  </a:lnTo>
                  <a:lnTo>
                    <a:pt x="1795540" y="0"/>
                  </a:lnTo>
                  <a:lnTo>
                    <a:pt x="1992258" y="0"/>
                  </a:lnTo>
                  <a:lnTo>
                    <a:pt x="2174324" y="0"/>
                  </a:lnTo>
                  <a:lnTo>
                    <a:pt x="2103253" y="71071"/>
                  </a:lnTo>
                  <a:lnTo>
                    <a:pt x="1921187" y="71071"/>
                  </a:lnTo>
                  <a:lnTo>
                    <a:pt x="1795540" y="71071"/>
                  </a:lnTo>
                  <a:lnTo>
                    <a:pt x="1635211" y="71071"/>
                  </a:lnTo>
                  <a:lnTo>
                    <a:pt x="1613474" y="71071"/>
                  </a:lnTo>
                  <a:lnTo>
                    <a:pt x="1369043" y="71071"/>
                  </a:lnTo>
                  <a:lnTo>
                    <a:pt x="1327498" y="71071"/>
                  </a:lnTo>
                  <a:lnTo>
                    <a:pt x="1102272" y="71071"/>
                  </a:lnTo>
                  <a:lnTo>
                    <a:pt x="1061330" y="71071"/>
                  </a:lnTo>
                  <a:lnTo>
                    <a:pt x="801886" y="71071"/>
                  </a:lnTo>
                  <a:lnTo>
                    <a:pt x="794559" y="71071"/>
                  </a:lnTo>
                  <a:lnTo>
                    <a:pt x="569333" y="71071"/>
                  </a:lnTo>
                  <a:lnTo>
                    <a:pt x="494173" y="71071"/>
                  </a:lnTo>
                  <a:lnTo>
                    <a:pt x="378784" y="71071"/>
                  </a:lnTo>
                  <a:lnTo>
                    <a:pt x="261620" y="71071"/>
                  </a:lnTo>
                  <a:lnTo>
                    <a:pt x="71071" y="71071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2" name="Group 161" descr="Photo Frame">
            <a:extLst>
              <a:ext uri="{FF2B5EF4-FFF2-40B4-BE49-F238E27FC236}">
                <a16:creationId xmlns:a16="http://schemas.microsoft.com/office/drawing/2014/main" id="{604B40B0-24B8-4678-92E3-281DCE296C0C}"/>
              </a:ext>
            </a:extLst>
          </p:cNvPr>
          <p:cNvGrpSpPr/>
          <p:nvPr userDrawn="1"/>
        </p:nvGrpSpPr>
        <p:grpSpPr>
          <a:xfrm>
            <a:off x="8350413" y="937461"/>
            <a:ext cx="1374845" cy="1516008"/>
            <a:chOff x="8350413" y="937461"/>
            <a:chExt cx="1374845" cy="151600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09FE9F4-BA57-48E0-9BF9-42E0A6164501}"/>
                </a:ext>
              </a:extLst>
            </p:cNvPr>
            <p:cNvSpPr/>
            <p:nvPr/>
          </p:nvSpPr>
          <p:spPr>
            <a:xfrm rot="14030087" flipH="1">
              <a:off x="8279832" y="1008042"/>
              <a:ext cx="1516008" cy="1374845"/>
            </a:xfrm>
            <a:custGeom>
              <a:avLst/>
              <a:gdLst>
                <a:gd name="connsiteX0" fmla="*/ 218289 w 1066735"/>
                <a:gd name="connsiteY0" fmla="*/ 723150 h 967406"/>
                <a:gd name="connsiteX1" fmla="*/ 361803 w 1066735"/>
                <a:gd name="connsiteY1" fmla="*/ 187608 h 967406"/>
                <a:gd name="connsiteX2" fmla="*/ 915640 w 1066735"/>
                <a:gd name="connsiteY2" fmla="*/ 213416 h 967406"/>
                <a:gd name="connsiteX3" fmla="*/ 772126 w 1066735"/>
                <a:gd name="connsiteY3" fmla="*/ 748958 h 967406"/>
                <a:gd name="connsiteX4" fmla="*/ 218289 w 1066735"/>
                <a:gd name="connsiteY4" fmla="*/ 723150 h 967406"/>
                <a:gd name="connsiteX5" fmla="*/ 180962 w 1066735"/>
                <a:gd name="connsiteY5" fmla="*/ 898978 h 967406"/>
                <a:gd name="connsiteX6" fmla="*/ 187266 w 1066735"/>
                <a:gd name="connsiteY6" fmla="*/ 884813 h 967406"/>
                <a:gd name="connsiteX7" fmla="*/ 183843 w 1066735"/>
                <a:gd name="connsiteY7" fmla="*/ 872624 h 967406"/>
                <a:gd name="connsiteX8" fmla="*/ 187636 w 1066735"/>
                <a:gd name="connsiteY8" fmla="*/ 860438 h 967406"/>
                <a:gd name="connsiteX9" fmla="*/ 182159 w 1066735"/>
                <a:gd name="connsiteY9" fmla="*/ 843501 h 967406"/>
                <a:gd name="connsiteX10" fmla="*/ 144187 w 1066735"/>
                <a:gd name="connsiteY10" fmla="*/ 841790 h 967406"/>
                <a:gd name="connsiteX11" fmla="*/ 170544 w 1066735"/>
                <a:gd name="connsiteY11" fmla="*/ 824195 h 967406"/>
                <a:gd name="connsiteX12" fmla="*/ 138145 w 1066735"/>
                <a:gd name="connsiteY12" fmla="*/ 814907 h 967406"/>
                <a:gd name="connsiteX13" fmla="*/ 141693 w 1066735"/>
                <a:gd name="connsiteY13" fmla="*/ 796735 h 967406"/>
                <a:gd name="connsiteX14" fmla="*/ 143645 w 1066735"/>
                <a:gd name="connsiteY14" fmla="*/ 793735 h 967406"/>
                <a:gd name="connsiteX15" fmla="*/ 145905 w 1066735"/>
                <a:gd name="connsiteY15" fmla="*/ 793281 h 967406"/>
                <a:gd name="connsiteX16" fmla="*/ 196114 w 1066735"/>
                <a:gd name="connsiteY16" fmla="*/ 846556 h 967406"/>
                <a:gd name="connsiteX17" fmla="*/ 207100 w 1066735"/>
                <a:gd name="connsiteY17" fmla="*/ 853621 h 967406"/>
                <a:gd name="connsiteX18" fmla="*/ 211184 w 1066735"/>
                <a:gd name="connsiteY18" fmla="*/ 858144 h 967406"/>
                <a:gd name="connsiteX19" fmla="*/ 180962 w 1066735"/>
                <a:gd name="connsiteY19" fmla="*/ 898978 h 967406"/>
                <a:gd name="connsiteX20" fmla="*/ 38567 w 1066735"/>
                <a:gd name="connsiteY20" fmla="*/ 704172 h 967406"/>
                <a:gd name="connsiteX21" fmla="*/ 86648 w 1066735"/>
                <a:gd name="connsiteY21" fmla="*/ 687769 h 967406"/>
                <a:gd name="connsiteX22" fmla="*/ 90725 w 1066735"/>
                <a:gd name="connsiteY22" fmla="*/ 694762 h 967406"/>
                <a:gd name="connsiteX23" fmla="*/ 93973 w 1066735"/>
                <a:gd name="connsiteY23" fmla="*/ 706820 h 967406"/>
                <a:gd name="connsiteX24" fmla="*/ 129494 w 1066735"/>
                <a:gd name="connsiteY24" fmla="*/ 770830 h 967406"/>
                <a:gd name="connsiteX25" fmla="*/ 128376 w 1066735"/>
                <a:gd name="connsiteY25" fmla="*/ 772846 h 967406"/>
                <a:gd name="connsiteX26" fmla="*/ 124925 w 1066735"/>
                <a:gd name="connsiteY26" fmla="*/ 773795 h 967406"/>
                <a:gd name="connsiteX27" fmla="*/ 106533 w 1066735"/>
                <a:gd name="connsiteY27" fmla="*/ 771660 h 967406"/>
                <a:gd name="connsiteX28" fmla="*/ 107517 w 1066735"/>
                <a:gd name="connsiteY28" fmla="*/ 737971 h 967406"/>
                <a:gd name="connsiteX29" fmla="*/ 82752 w 1066735"/>
                <a:gd name="connsiteY29" fmla="*/ 757743 h 967406"/>
                <a:gd name="connsiteX30" fmla="*/ 92648 w 1066735"/>
                <a:gd name="connsiteY30" fmla="*/ 721043 h 967406"/>
                <a:gd name="connsiteX31" fmla="*/ 65355 w 1066735"/>
                <a:gd name="connsiteY31" fmla="*/ 710599 h 967406"/>
                <a:gd name="connsiteX32" fmla="*/ 65100 w 1066735"/>
                <a:gd name="connsiteY32" fmla="*/ 710881 h 967406"/>
                <a:gd name="connsiteX33" fmla="*/ 64745 w 1066735"/>
                <a:gd name="connsiteY33" fmla="*/ 709553 h 967406"/>
                <a:gd name="connsiteX34" fmla="*/ 38567 w 1066735"/>
                <a:gd name="connsiteY34" fmla="*/ 704172 h 967406"/>
                <a:gd name="connsiteX35" fmla="*/ 95538 w 1066735"/>
                <a:gd name="connsiteY35" fmla="*/ 812874 h 967406"/>
                <a:gd name="connsiteX36" fmla="*/ 102955 w 1066735"/>
                <a:gd name="connsiteY36" fmla="*/ 805176 h 967406"/>
                <a:gd name="connsiteX37" fmla="*/ 101701 w 1066735"/>
                <a:gd name="connsiteY37" fmla="*/ 786829 h 967406"/>
                <a:gd name="connsiteX38" fmla="*/ 123968 w 1066735"/>
                <a:gd name="connsiteY38" fmla="*/ 792093 h 967406"/>
                <a:gd name="connsiteX39" fmla="*/ 122224 w 1066735"/>
                <a:gd name="connsiteY39" fmla="*/ 814907 h 967406"/>
                <a:gd name="connsiteX40" fmla="*/ 105124 w 1066735"/>
                <a:gd name="connsiteY40" fmla="*/ 808144 h 967406"/>
                <a:gd name="connsiteX41" fmla="*/ 74845 w 1066735"/>
                <a:gd name="connsiteY41" fmla="*/ 884389 h 967406"/>
                <a:gd name="connsiteX42" fmla="*/ 97641 w 1066735"/>
                <a:gd name="connsiteY42" fmla="*/ 890861 h 967406"/>
                <a:gd name="connsiteX43" fmla="*/ 132127 w 1066735"/>
                <a:gd name="connsiteY43" fmla="*/ 869168 h 967406"/>
                <a:gd name="connsiteX44" fmla="*/ 144178 w 1066735"/>
                <a:gd name="connsiteY44" fmla="*/ 874595 h 967406"/>
                <a:gd name="connsiteX45" fmla="*/ 141289 w 1066735"/>
                <a:gd name="connsiteY45" fmla="*/ 877175 h 967406"/>
                <a:gd name="connsiteX46" fmla="*/ 141666 w 1066735"/>
                <a:gd name="connsiteY46" fmla="*/ 906066 h 967406"/>
                <a:gd name="connsiteX47" fmla="*/ 200066 w 1066735"/>
                <a:gd name="connsiteY47" fmla="*/ 928489 h 967406"/>
                <a:gd name="connsiteX48" fmla="*/ 223837 w 1066735"/>
                <a:gd name="connsiteY48" fmla="*/ 910106 h 967406"/>
                <a:gd name="connsiteX49" fmla="*/ 269270 w 1066735"/>
                <a:gd name="connsiteY49" fmla="*/ 967406 h 967406"/>
                <a:gd name="connsiteX50" fmla="*/ 264272 w 1066735"/>
                <a:gd name="connsiteY50" fmla="*/ 894450 h 967406"/>
                <a:gd name="connsiteX51" fmla="*/ 270585 w 1066735"/>
                <a:gd name="connsiteY51" fmla="*/ 893941 h 967406"/>
                <a:gd name="connsiteX52" fmla="*/ 351528 w 1066735"/>
                <a:gd name="connsiteY52" fmla="*/ 923152 h 967406"/>
                <a:gd name="connsiteX53" fmla="*/ 820371 w 1066735"/>
                <a:gd name="connsiteY53" fmla="*/ 814960 h 967406"/>
                <a:gd name="connsiteX54" fmla="*/ 997634 w 1066735"/>
                <a:gd name="connsiteY54" fmla="*/ 153481 h 967406"/>
                <a:gd name="connsiteX55" fmla="*/ 313557 w 1066735"/>
                <a:gd name="connsiteY55" fmla="*/ 121605 h 967406"/>
                <a:gd name="connsiteX56" fmla="*/ 68164 w 1066735"/>
                <a:gd name="connsiteY56" fmla="*/ 535490 h 967406"/>
                <a:gd name="connsiteX57" fmla="*/ 71314 w 1066735"/>
                <a:gd name="connsiteY57" fmla="*/ 618487 h 967406"/>
                <a:gd name="connsiteX58" fmla="*/ 68168 w 1066735"/>
                <a:gd name="connsiteY58" fmla="*/ 626166 h 967406"/>
                <a:gd name="connsiteX59" fmla="*/ 172 w 1066735"/>
                <a:gd name="connsiteY59" fmla="*/ 599259 h 967406"/>
                <a:gd name="connsiteX60" fmla="*/ 40977 w 1066735"/>
                <a:gd name="connsiteY60" fmla="*/ 659942 h 967406"/>
                <a:gd name="connsiteX61" fmla="*/ 16247 w 1066735"/>
                <a:gd name="connsiteY61" fmla="*/ 677011 h 967406"/>
                <a:gd name="connsiteX62" fmla="*/ 19886 w 1066735"/>
                <a:gd name="connsiteY62" fmla="*/ 739461 h 967406"/>
                <a:gd name="connsiteX63" fmla="*/ 47300 w 1066735"/>
                <a:gd name="connsiteY63" fmla="*/ 748590 h 967406"/>
                <a:gd name="connsiteX64" fmla="*/ 51311 w 1066735"/>
                <a:gd name="connsiteY64" fmla="*/ 746222 h 967406"/>
                <a:gd name="connsiteX65" fmla="*/ 53006 w 1066735"/>
                <a:gd name="connsiteY65" fmla="*/ 760925 h 967406"/>
                <a:gd name="connsiteX66" fmla="*/ 21869 w 1066735"/>
                <a:gd name="connsiteY66" fmla="*/ 787199 h 967406"/>
                <a:gd name="connsiteX67" fmla="*/ 21116 w 1066735"/>
                <a:gd name="connsiteY67" fmla="*/ 810884 h 967406"/>
                <a:gd name="connsiteX68" fmla="*/ 36258 w 1066735"/>
                <a:gd name="connsiteY68" fmla="*/ 830459 h 967406"/>
                <a:gd name="connsiteX69" fmla="*/ 69531 w 1066735"/>
                <a:gd name="connsiteY69" fmla="*/ 819274 h 967406"/>
                <a:gd name="connsiteX70" fmla="*/ 60502 w 1066735"/>
                <a:gd name="connsiteY70" fmla="*/ 793199 h 967406"/>
                <a:gd name="connsiteX71" fmla="*/ 46499 w 1066735"/>
                <a:gd name="connsiteY71" fmla="*/ 813861 h 967406"/>
                <a:gd name="connsiteX72" fmla="*/ 38655 w 1066735"/>
                <a:gd name="connsiteY72" fmla="*/ 790098 h 967406"/>
                <a:gd name="connsiteX73" fmla="*/ 71542 w 1066735"/>
                <a:gd name="connsiteY73" fmla="*/ 777222 h 967406"/>
                <a:gd name="connsiteX74" fmla="*/ 85779 w 1066735"/>
                <a:gd name="connsiteY74" fmla="*/ 790882 h 967406"/>
                <a:gd name="connsiteX75" fmla="*/ 87587 w 1066735"/>
                <a:gd name="connsiteY75" fmla="*/ 816798 h 967406"/>
                <a:gd name="connsiteX76" fmla="*/ 85625 w 1066735"/>
                <a:gd name="connsiteY76" fmla="*/ 817766 h 967406"/>
                <a:gd name="connsiteX77" fmla="*/ 87712 w 1066735"/>
                <a:gd name="connsiteY77" fmla="*/ 818594 h 967406"/>
                <a:gd name="connsiteX78" fmla="*/ 87868 w 1066735"/>
                <a:gd name="connsiteY78" fmla="*/ 820834 h 967406"/>
                <a:gd name="connsiteX79" fmla="*/ 89386 w 1066735"/>
                <a:gd name="connsiteY79" fmla="*/ 819259 h 967406"/>
                <a:gd name="connsiteX80" fmla="*/ 113531 w 1066735"/>
                <a:gd name="connsiteY80" fmla="*/ 828847 h 967406"/>
                <a:gd name="connsiteX81" fmla="*/ 122224 w 1066735"/>
                <a:gd name="connsiteY81" fmla="*/ 846560 h 967406"/>
                <a:gd name="connsiteX82" fmla="*/ 99974 w 1066735"/>
                <a:gd name="connsiteY82" fmla="*/ 873986 h 967406"/>
                <a:gd name="connsiteX83" fmla="*/ 79713 w 1066735"/>
                <a:gd name="connsiteY83" fmla="*/ 859300 h 967406"/>
                <a:gd name="connsiteX84" fmla="*/ 103650 w 1066735"/>
                <a:gd name="connsiteY84" fmla="*/ 852229 h 967406"/>
                <a:gd name="connsiteX85" fmla="*/ 81546 w 1066735"/>
                <a:gd name="connsiteY85" fmla="*/ 835711 h 967406"/>
                <a:gd name="connsiteX86" fmla="*/ 60790 w 1066735"/>
                <a:gd name="connsiteY86" fmla="*/ 864020 h 967406"/>
                <a:gd name="connsiteX87" fmla="*/ 74845 w 1066735"/>
                <a:gd name="connsiteY87" fmla="*/ 884389 h 96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066735" h="967406">
                  <a:moveTo>
                    <a:pt x="218289" y="723150"/>
                  </a:moveTo>
                  <a:cubicBezTo>
                    <a:pt x="104982" y="568138"/>
                    <a:pt x="169235" y="328367"/>
                    <a:pt x="361803" y="187608"/>
                  </a:cubicBezTo>
                  <a:cubicBezTo>
                    <a:pt x="554371" y="46849"/>
                    <a:pt x="802332" y="58404"/>
                    <a:pt x="915640" y="213416"/>
                  </a:cubicBezTo>
                  <a:cubicBezTo>
                    <a:pt x="1028947" y="368429"/>
                    <a:pt x="964694" y="608199"/>
                    <a:pt x="772126" y="748958"/>
                  </a:cubicBezTo>
                  <a:cubicBezTo>
                    <a:pt x="579558" y="889717"/>
                    <a:pt x="331597" y="878163"/>
                    <a:pt x="218289" y="723150"/>
                  </a:cubicBezTo>
                  <a:close/>
                  <a:moveTo>
                    <a:pt x="180962" y="898978"/>
                  </a:moveTo>
                  <a:cubicBezTo>
                    <a:pt x="185100" y="893319"/>
                    <a:pt x="186999" y="888920"/>
                    <a:pt x="187266" y="884813"/>
                  </a:cubicBezTo>
                  <a:lnTo>
                    <a:pt x="183843" y="872624"/>
                  </a:lnTo>
                  <a:lnTo>
                    <a:pt x="187636" y="860438"/>
                  </a:lnTo>
                  <a:cubicBezTo>
                    <a:pt x="187547" y="855570"/>
                    <a:pt x="185911" y="849918"/>
                    <a:pt x="182159" y="843501"/>
                  </a:cubicBezTo>
                  <a:cubicBezTo>
                    <a:pt x="170544" y="874378"/>
                    <a:pt x="144187" y="863243"/>
                    <a:pt x="144187" y="841790"/>
                  </a:cubicBezTo>
                  <a:cubicBezTo>
                    <a:pt x="144187" y="827489"/>
                    <a:pt x="152972" y="821623"/>
                    <a:pt x="170544" y="824195"/>
                  </a:cubicBezTo>
                  <a:cubicBezTo>
                    <a:pt x="167713" y="811059"/>
                    <a:pt x="156913" y="807963"/>
                    <a:pt x="138145" y="814907"/>
                  </a:cubicBezTo>
                  <a:cubicBezTo>
                    <a:pt x="138145" y="808115"/>
                    <a:pt x="139483" y="802034"/>
                    <a:pt x="141693" y="796735"/>
                  </a:cubicBezTo>
                  <a:lnTo>
                    <a:pt x="143645" y="793735"/>
                  </a:lnTo>
                  <a:lnTo>
                    <a:pt x="145905" y="793281"/>
                  </a:lnTo>
                  <a:lnTo>
                    <a:pt x="196114" y="846556"/>
                  </a:lnTo>
                  <a:lnTo>
                    <a:pt x="207100" y="853621"/>
                  </a:lnTo>
                  <a:lnTo>
                    <a:pt x="211184" y="858144"/>
                  </a:lnTo>
                  <a:cubicBezTo>
                    <a:pt x="216400" y="871613"/>
                    <a:pt x="208805" y="900142"/>
                    <a:pt x="180962" y="898978"/>
                  </a:cubicBezTo>
                  <a:close/>
                  <a:moveTo>
                    <a:pt x="38567" y="704172"/>
                  </a:moveTo>
                  <a:cubicBezTo>
                    <a:pt x="45908" y="677288"/>
                    <a:pt x="75396" y="678711"/>
                    <a:pt x="86648" y="687769"/>
                  </a:cubicBezTo>
                  <a:lnTo>
                    <a:pt x="90725" y="694762"/>
                  </a:lnTo>
                  <a:lnTo>
                    <a:pt x="93973" y="706820"/>
                  </a:lnTo>
                  <a:lnTo>
                    <a:pt x="129494" y="770830"/>
                  </a:lnTo>
                  <a:lnTo>
                    <a:pt x="128376" y="772846"/>
                  </a:lnTo>
                  <a:lnTo>
                    <a:pt x="124925" y="773795"/>
                  </a:lnTo>
                  <a:cubicBezTo>
                    <a:pt x="119205" y="774292"/>
                    <a:pt x="113005" y="773721"/>
                    <a:pt x="106533" y="771660"/>
                  </a:cubicBezTo>
                  <a:cubicBezTo>
                    <a:pt x="118846" y="755885"/>
                    <a:pt x="119174" y="744655"/>
                    <a:pt x="107517" y="737971"/>
                  </a:cubicBezTo>
                  <a:cubicBezTo>
                    <a:pt x="104634" y="755494"/>
                    <a:pt x="96379" y="762084"/>
                    <a:pt x="82752" y="757743"/>
                  </a:cubicBezTo>
                  <a:cubicBezTo>
                    <a:pt x="62312" y="751232"/>
                    <a:pt x="59701" y="722739"/>
                    <a:pt x="92648" y="721043"/>
                  </a:cubicBezTo>
                  <a:cubicBezTo>
                    <a:pt x="82697" y="709999"/>
                    <a:pt x="73093" y="707944"/>
                    <a:pt x="65355" y="710599"/>
                  </a:cubicBezTo>
                  <a:lnTo>
                    <a:pt x="65100" y="710881"/>
                  </a:lnTo>
                  <a:lnTo>
                    <a:pt x="64745" y="709553"/>
                  </a:lnTo>
                  <a:cubicBezTo>
                    <a:pt x="57638" y="702275"/>
                    <a:pt x="51863" y="699721"/>
                    <a:pt x="38567" y="704172"/>
                  </a:cubicBezTo>
                  <a:close/>
                  <a:moveTo>
                    <a:pt x="95538" y="812874"/>
                  </a:moveTo>
                  <a:lnTo>
                    <a:pt x="102955" y="805176"/>
                  </a:lnTo>
                  <a:cubicBezTo>
                    <a:pt x="105260" y="799508"/>
                    <a:pt x="104842" y="793393"/>
                    <a:pt x="101701" y="786829"/>
                  </a:cubicBezTo>
                  <a:lnTo>
                    <a:pt x="123968" y="792093"/>
                  </a:lnTo>
                  <a:lnTo>
                    <a:pt x="122224" y="814907"/>
                  </a:lnTo>
                  <a:cubicBezTo>
                    <a:pt x="116924" y="809921"/>
                    <a:pt x="111224" y="807667"/>
                    <a:pt x="105124" y="808144"/>
                  </a:cubicBezTo>
                  <a:close/>
                  <a:moveTo>
                    <a:pt x="74845" y="884389"/>
                  </a:moveTo>
                  <a:cubicBezTo>
                    <a:pt x="81677" y="888783"/>
                    <a:pt x="89967" y="890861"/>
                    <a:pt x="97641" y="890861"/>
                  </a:cubicBezTo>
                  <a:cubicBezTo>
                    <a:pt x="107873" y="890860"/>
                    <a:pt x="119368" y="883629"/>
                    <a:pt x="132127" y="869168"/>
                  </a:cubicBezTo>
                  <a:lnTo>
                    <a:pt x="144178" y="874595"/>
                  </a:lnTo>
                  <a:lnTo>
                    <a:pt x="141289" y="877175"/>
                  </a:lnTo>
                  <a:cubicBezTo>
                    <a:pt x="137827" y="883803"/>
                    <a:pt x="136693" y="893222"/>
                    <a:pt x="141666" y="906066"/>
                  </a:cubicBezTo>
                  <a:cubicBezTo>
                    <a:pt x="151612" y="931752"/>
                    <a:pt x="186582" y="933709"/>
                    <a:pt x="200066" y="928489"/>
                  </a:cubicBezTo>
                  <a:cubicBezTo>
                    <a:pt x="209056" y="925008"/>
                    <a:pt x="216978" y="918881"/>
                    <a:pt x="223837" y="910106"/>
                  </a:cubicBezTo>
                  <a:cubicBezTo>
                    <a:pt x="230186" y="942657"/>
                    <a:pt x="245331" y="961757"/>
                    <a:pt x="269270" y="967406"/>
                  </a:cubicBezTo>
                  <a:cubicBezTo>
                    <a:pt x="283165" y="947109"/>
                    <a:pt x="281500" y="922790"/>
                    <a:pt x="264272" y="894450"/>
                  </a:cubicBezTo>
                  <a:lnTo>
                    <a:pt x="270585" y="893941"/>
                  </a:lnTo>
                  <a:lnTo>
                    <a:pt x="351528" y="923152"/>
                  </a:lnTo>
                  <a:cubicBezTo>
                    <a:pt x="496329" y="958796"/>
                    <a:pt x="671714" y="923623"/>
                    <a:pt x="820371" y="814960"/>
                  </a:cubicBezTo>
                  <a:cubicBezTo>
                    <a:pt x="1058223" y="641100"/>
                    <a:pt x="1137587" y="344946"/>
                    <a:pt x="997634" y="153481"/>
                  </a:cubicBezTo>
                  <a:cubicBezTo>
                    <a:pt x="857681" y="-37985"/>
                    <a:pt x="551409" y="-52256"/>
                    <a:pt x="313557" y="121605"/>
                  </a:cubicBezTo>
                  <a:cubicBezTo>
                    <a:pt x="164899" y="230267"/>
                    <a:pt x="78151" y="386701"/>
                    <a:pt x="68164" y="535490"/>
                  </a:cubicBezTo>
                  <a:lnTo>
                    <a:pt x="71314" y="618487"/>
                  </a:lnTo>
                  <a:lnTo>
                    <a:pt x="68168" y="626166"/>
                  </a:lnTo>
                  <a:cubicBezTo>
                    <a:pt x="46393" y="601149"/>
                    <a:pt x="23728" y="592180"/>
                    <a:pt x="172" y="599259"/>
                  </a:cubicBezTo>
                  <a:cubicBezTo>
                    <a:pt x="-1714" y="623784"/>
                    <a:pt x="11888" y="644011"/>
                    <a:pt x="40977" y="659942"/>
                  </a:cubicBezTo>
                  <a:cubicBezTo>
                    <a:pt x="30535" y="663812"/>
                    <a:pt x="22292" y="669503"/>
                    <a:pt x="16247" y="677011"/>
                  </a:cubicBezTo>
                  <a:cubicBezTo>
                    <a:pt x="7179" y="688275"/>
                    <a:pt x="-1570" y="722189"/>
                    <a:pt x="19886" y="739461"/>
                  </a:cubicBezTo>
                  <a:cubicBezTo>
                    <a:pt x="30615" y="748098"/>
                    <a:pt x="39933" y="749877"/>
                    <a:pt x="47300" y="748590"/>
                  </a:cubicBezTo>
                  <a:lnTo>
                    <a:pt x="51311" y="746222"/>
                  </a:lnTo>
                  <a:lnTo>
                    <a:pt x="53006" y="760925"/>
                  </a:lnTo>
                  <a:cubicBezTo>
                    <a:pt x="35354" y="768692"/>
                    <a:pt x="24975" y="777450"/>
                    <a:pt x="21869" y="787199"/>
                  </a:cubicBezTo>
                  <a:cubicBezTo>
                    <a:pt x="19540" y="794512"/>
                    <a:pt x="19003" y="803040"/>
                    <a:pt x="21116" y="810884"/>
                  </a:cubicBezTo>
                  <a:cubicBezTo>
                    <a:pt x="23228" y="818727"/>
                    <a:pt x="27990" y="825886"/>
                    <a:pt x="36258" y="830459"/>
                  </a:cubicBezTo>
                  <a:cubicBezTo>
                    <a:pt x="52793" y="839604"/>
                    <a:pt x="66833" y="827744"/>
                    <a:pt x="69531" y="819274"/>
                  </a:cubicBezTo>
                  <a:cubicBezTo>
                    <a:pt x="72229" y="810805"/>
                    <a:pt x="74096" y="797529"/>
                    <a:pt x="60502" y="793199"/>
                  </a:cubicBezTo>
                  <a:cubicBezTo>
                    <a:pt x="46908" y="788869"/>
                    <a:pt x="49102" y="814690"/>
                    <a:pt x="46499" y="813861"/>
                  </a:cubicBezTo>
                  <a:cubicBezTo>
                    <a:pt x="43896" y="813031"/>
                    <a:pt x="34227" y="803998"/>
                    <a:pt x="38655" y="790098"/>
                  </a:cubicBezTo>
                  <a:cubicBezTo>
                    <a:pt x="43083" y="776198"/>
                    <a:pt x="61706" y="774089"/>
                    <a:pt x="71542" y="777222"/>
                  </a:cubicBezTo>
                  <a:cubicBezTo>
                    <a:pt x="76460" y="778789"/>
                    <a:pt x="82132" y="783477"/>
                    <a:pt x="85779" y="790882"/>
                  </a:cubicBezTo>
                  <a:lnTo>
                    <a:pt x="87587" y="816798"/>
                  </a:lnTo>
                  <a:lnTo>
                    <a:pt x="85625" y="817766"/>
                  </a:lnTo>
                  <a:lnTo>
                    <a:pt x="87712" y="818594"/>
                  </a:lnTo>
                  <a:lnTo>
                    <a:pt x="87868" y="820834"/>
                  </a:lnTo>
                  <a:lnTo>
                    <a:pt x="89386" y="819259"/>
                  </a:lnTo>
                  <a:lnTo>
                    <a:pt x="113531" y="828847"/>
                  </a:lnTo>
                  <a:cubicBezTo>
                    <a:pt x="119478" y="834570"/>
                    <a:pt x="122225" y="841398"/>
                    <a:pt x="122224" y="846560"/>
                  </a:cubicBezTo>
                  <a:cubicBezTo>
                    <a:pt x="122224" y="856882"/>
                    <a:pt x="114563" y="873986"/>
                    <a:pt x="99974" y="873986"/>
                  </a:cubicBezTo>
                  <a:cubicBezTo>
                    <a:pt x="85385" y="873987"/>
                    <a:pt x="79714" y="862032"/>
                    <a:pt x="79713" y="859300"/>
                  </a:cubicBezTo>
                  <a:cubicBezTo>
                    <a:pt x="79713" y="856568"/>
                    <a:pt x="103650" y="866496"/>
                    <a:pt x="103650" y="852229"/>
                  </a:cubicBezTo>
                  <a:cubicBezTo>
                    <a:pt x="103650" y="837962"/>
                    <a:pt x="90435" y="835711"/>
                    <a:pt x="81546" y="835711"/>
                  </a:cubicBezTo>
                  <a:cubicBezTo>
                    <a:pt x="72657" y="835711"/>
                    <a:pt x="57094" y="845489"/>
                    <a:pt x="60790" y="864020"/>
                  </a:cubicBezTo>
                  <a:cubicBezTo>
                    <a:pt x="62637" y="873285"/>
                    <a:pt x="68013" y="879996"/>
                    <a:pt x="74845" y="884389"/>
                  </a:cubicBezTo>
                  <a:close/>
                </a:path>
              </a:pathLst>
            </a:custGeom>
            <a:blipFill>
              <a:blip r:embed="rId6"/>
              <a:tile tx="0" ty="0" sx="20000" sy="20000" flip="none" algn="tl"/>
            </a:blipFill>
            <a:ln w="9525" cap="flat">
              <a:noFill/>
              <a:prstDash val="solid"/>
              <a:miter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" h="6350" prst="angle"/>
            </a:sp3d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BF77725-C2C2-4E85-84CC-F773E75DE953}"/>
                </a:ext>
              </a:extLst>
            </p:cNvPr>
            <p:cNvSpPr/>
            <p:nvPr/>
          </p:nvSpPr>
          <p:spPr>
            <a:xfrm>
              <a:off x="8554232" y="1133150"/>
              <a:ext cx="988174" cy="1227584"/>
            </a:xfrm>
            <a:custGeom>
              <a:avLst/>
              <a:gdLst>
                <a:gd name="connsiteX0" fmla="*/ 347663 w 695326"/>
                <a:gd name="connsiteY0" fmla="*/ 101241 h 863786"/>
                <a:gd name="connsiteX1" fmla="*/ 81497 w 695326"/>
                <a:gd name="connsiteY1" fmla="*/ 431892 h 863786"/>
                <a:gd name="connsiteX2" fmla="*/ 347663 w 695326"/>
                <a:gd name="connsiteY2" fmla="*/ 762543 h 863786"/>
                <a:gd name="connsiteX3" fmla="*/ 613829 w 695326"/>
                <a:gd name="connsiteY3" fmla="*/ 431892 h 863786"/>
                <a:gd name="connsiteX4" fmla="*/ 347663 w 695326"/>
                <a:gd name="connsiteY4" fmla="*/ 101241 h 863786"/>
                <a:gd name="connsiteX5" fmla="*/ 347663 w 695326"/>
                <a:gd name="connsiteY5" fmla="*/ 0 h 863786"/>
                <a:gd name="connsiteX6" fmla="*/ 695326 w 695326"/>
                <a:gd name="connsiteY6" fmla="*/ 431893 h 863786"/>
                <a:gd name="connsiteX7" fmla="*/ 347663 w 695326"/>
                <a:gd name="connsiteY7" fmla="*/ 863786 h 863786"/>
                <a:gd name="connsiteX8" fmla="*/ 0 w 695326"/>
                <a:gd name="connsiteY8" fmla="*/ 431893 h 863786"/>
                <a:gd name="connsiteX9" fmla="*/ 347663 w 695326"/>
                <a:gd name="connsiteY9" fmla="*/ 0 h 86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5326" h="863786">
                  <a:moveTo>
                    <a:pt x="347663" y="101241"/>
                  </a:moveTo>
                  <a:cubicBezTo>
                    <a:pt x="200664" y="101241"/>
                    <a:pt x="81497" y="249278"/>
                    <a:pt x="81497" y="431892"/>
                  </a:cubicBezTo>
                  <a:cubicBezTo>
                    <a:pt x="81497" y="614506"/>
                    <a:pt x="200664" y="762543"/>
                    <a:pt x="347663" y="762543"/>
                  </a:cubicBezTo>
                  <a:cubicBezTo>
                    <a:pt x="494662" y="762543"/>
                    <a:pt x="613829" y="614506"/>
                    <a:pt x="613829" y="431892"/>
                  </a:cubicBezTo>
                  <a:cubicBezTo>
                    <a:pt x="613829" y="249278"/>
                    <a:pt x="494662" y="101241"/>
                    <a:pt x="347663" y="101241"/>
                  </a:cubicBezTo>
                  <a:close/>
                  <a:moveTo>
                    <a:pt x="347663" y="0"/>
                  </a:moveTo>
                  <a:cubicBezTo>
                    <a:pt x="539672" y="0"/>
                    <a:pt x="695326" y="193365"/>
                    <a:pt x="695326" y="431893"/>
                  </a:cubicBezTo>
                  <a:cubicBezTo>
                    <a:pt x="695326" y="670421"/>
                    <a:pt x="539672" y="863786"/>
                    <a:pt x="347663" y="863786"/>
                  </a:cubicBezTo>
                  <a:cubicBezTo>
                    <a:pt x="155654" y="863786"/>
                    <a:pt x="0" y="670421"/>
                    <a:pt x="0" y="431893"/>
                  </a:cubicBezTo>
                  <a:cubicBezTo>
                    <a:pt x="0" y="193365"/>
                    <a:pt x="155654" y="0"/>
                    <a:pt x="347663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35" name="Group 134" descr="Photo Frame">
            <a:extLst>
              <a:ext uri="{FF2B5EF4-FFF2-40B4-BE49-F238E27FC236}">
                <a16:creationId xmlns:a16="http://schemas.microsoft.com/office/drawing/2014/main" id="{7D3107D3-F0A8-4F24-A64A-F847241A4616}"/>
              </a:ext>
            </a:extLst>
          </p:cNvPr>
          <p:cNvGrpSpPr/>
          <p:nvPr userDrawn="1"/>
        </p:nvGrpSpPr>
        <p:grpSpPr>
          <a:xfrm>
            <a:off x="3379147" y="813607"/>
            <a:ext cx="1316574" cy="1033780"/>
            <a:chOff x="3379147" y="813607"/>
            <a:chExt cx="1316574" cy="103378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B8C52FC-3953-45C3-A042-DE2BF5A02072}"/>
                </a:ext>
              </a:extLst>
            </p:cNvPr>
            <p:cNvSpPr>
              <a:spLocks/>
            </p:cNvSpPr>
            <p:nvPr/>
          </p:nvSpPr>
          <p:spPr>
            <a:xfrm>
              <a:off x="3379147" y="813607"/>
              <a:ext cx="1316574" cy="103378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8287564-27FF-458F-9D5F-3C400F6B94A1}"/>
                </a:ext>
              </a:extLst>
            </p:cNvPr>
            <p:cNvSpPr>
              <a:spLocks/>
            </p:cNvSpPr>
            <p:nvPr/>
          </p:nvSpPr>
          <p:spPr>
            <a:xfrm>
              <a:off x="3494350" y="925305"/>
              <a:ext cx="1086168" cy="810383"/>
            </a:xfrm>
            <a:custGeom>
              <a:avLst/>
              <a:gdLst>
                <a:gd name="connsiteX0" fmla="*/ 0 w 987425"/>
                <a:gd name="connsiteY0" fmla="*/ 0 h 736712"/>
                <a:gd name="connsiteX1" fmla="*/ 987425 w 987425"/>
                <a:gd name="connsiteY1" fmla="*/ 0 h 736712"/>
                <a:gd name="connsiteX2" fmla="*/ 987425 w 987425"/>
                <a:gd name="connsiteY2" fmla="*/ 736712 h 736712"/>
                <a:gd name="connsiteX3" fmla="*/ 0 w 987425"/>
                <a:gd name="connsiteY3" fmla="*/ 736712 h 7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425" h="736712">
                  <a:moveTo>
                    <a:pt x="0" y="0"/>
                  </a:moveTo>
                  <a:lnTo>
                    <a:pt x="987425" y="0"/>
                  </a:lnTo>
                  <a:lnTo>
                    <a:pt x="987425" y="736712"/>
                  </a:lnTo>
                  <a:lnTo>
                    <a:pt x="0" y="736712"/>
                  </a:lnTo>
                  <a:close/>
                </a:path>
              </a:pathLst>
            </a:custGeom>
            <a:blipFill dpi="0" rotWithShape="1">
              <a:blip r:embed="rId7">
                <a:alphaModFix amt="44000"/>
              </a:blip>
              <a:srcRect/>
              <a:tile tx="0" ty="0" sx="20000" sy="20000" flip="none" algn="tl"/>
            </a:blip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43" name="Group 142" descr="Photo Frame">
            <a:extLst>
              <a:ext uri="{FF2B5EF4-FFF2-40B4-BE49-F238E27FC236}">
                <a16:creationId xmlns:a16="http://schemas.microsoft.com/office/drawing/2014/main" id="{F318C533-E1D6-4CEB-93C2-F4814363AC1F}"/>
              </a:ext>
            </a:extLst>
          </p:cNvPr>
          <p:cNvGrpSpPr/>
          <p:nvPr userDrawn="1"/>
        </p:nvGrpSpPr>
        <p:grpSpPr>
          <a:xfrm>
            <a:off x="3018393" y="4464866"/>
            <a:ext cx="1752361" cy="1391827"/>
            <a:chOff x="3018393" y="4464866"/>
            <a:chExt cx="1752361" cy="1391827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0D30485-A35D-482C-B399-C34206D17AB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198660" y="4284599"/>
              <a:ext cx="1391827" cy="1752361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A8CC8BA-265E-4ED4-8392-9DCE3A61BA90}"/>
                </a:ext>
              </a:extLst>
            </p:cNvPr>
            <p:cNvSpPr>
              <a:spLocks/>
            </p:cNvSpPr>
            <p:nvPr/>
          </p:nvSpPr>
          <p:spPr>
            <a:xfrm rot="5400000">
              <a:off x="3484064" y="4609562"/>
              <a:ext cx="821022" cy="11024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9" name="Group 158" descr="Photo Frame">
            <a:extLst>
              <a:ext uri="{FF2B5EF4-FFF2-40B4-BE49-F238E27FC236}">
                <a16:creationId xmlns:a16="http://schemas.microsoft.com/office/drawing/2014/main" id="{B321BCD8-1983-4118-8A69-51D581037E67}"/>
              </a:ext>
            </a:extLst>
          </p:cNvPr>
          <p:cNvGrpSpPr/>
          <p:nvPr userDrawn="1"/>
        </p:nvGrpSpPr>
        <p:grpSpPr>
          <a:xfrm>
            <a:off x="9233700" y="3016495"/>
            <a:ext cx="1292276" cy="1292276"/>
            <a:chOff x="9233700" y="3016495"/>
            <a:chExt cx="1292276" cy="129227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D9FB6A9-0E0A-465C-B6D0-6D78EFA465B7}"/>
                </a:ext>
              </a:extLst>
            </p:cNvPr>
            <p:cNvSpPr/>
            <p:nvPr/>
          </p:nvSpPr>
          <p:spPr>
            <a:xfrm>
              <a:off x="9233700" y="3016495"/>
              <a:ext cx="1292276" cy="1292276"/>
            </a:xfrm>
            <a:custGeom>
              <a:avLst/>
              <a:gdLst>
                <a:gd name="connsiteX0" fmla="*/ 0 w 2174324"/>
                <a:gd name="connsiteY0" fmla="*/ 0 h 2174324"/>
                <a:gd name="connsiteX1" fmla="*/ 2174324 w 2174324"/>
                <a:gd name="connsiteY1" fmla="*/ 0 h 2174324"/>
                <a:gd name="connsiteX2" fmla="*/ 2174324 w 2174324"/>
                <a:gd name="connsiteY2" fmla="*/ 2174324 h 2174324"/>
                <a:gd name="connsiteX3" fmla="*/ 0 w 2174324"/>
                <a:gd name="connsiteY3" fmla="*/ 2174324 h 217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4324" h="2174324">
                  <a:moveTo>
                    <a:pt x="0" y="0"/>
                  </a:moveTo>
                  <a:lnTo>
                    <a:pt x="2174324" y="0"/>
                  </a:lnTo>
                  <a:lnTo>
                    <a:pt x="2174324" y="2174324"/>
                  </a:lnTo>
                  <a:lnTo>
                    <a:pt x="0" y="21743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4AFF3E2-B489-4122-9847-95687D44C1A8}"/>
                </a:ext>
              </a:extLst>
            </p:cNvPr>
            <p:cNvSpPr/>
            <p:nvPr/>
          </p:nvSpPr>
          <p:spPr>
            <a:xfrm flipH="1" flipV="1">
              <a:off x="9233700" y="4266531"/>
              <a:ext cx="1292276" cy="42240"/>
            </a:xfrm>
            <a:custGeom>
              <a:avLst/>
              <a:gdLst>
                <a:gd name="connsiteX0" fmla="*/ 2103253 w 2174324"/>
                <a:gd name="connsiteY0" fmla="*/ 71071 h 71071"/>
                <a:gd name="connsiteX1" fmla="*/ 1840641 w 2174324"/>
                <a:gd name="connsiteY1" fmla="*/ 71071 h 71071"/>
                <a:gd name="connsiteX2" fmla="*/ 1795540 w 2174324"/>
                <a:gd name="connsiteY2" fmla="*/ 71071 h 71071"/>
                <a:gd name="connsiteX3" fmla="*/ 1548731 w 2174324"/>
                <a:gd name="connsiteY3" fmla="*/ 71071 h 71071"/>
                <a:gd name="connsiteX4" fmla="*/ 1532928 w 2174324"/>
                <a:gd name="connsiteY4" fmla="*/ 71071 h 71071"/>
                <a:gd name="connsiteX5" fmla="*/ 1299105 w 2174324"/>
                <a:gd name="connsiteY5" fmla="*/ 71071 h 71071"/>
                <a:gd name="connsiteX6" fmla="*/ 1241018 w 2174324"/>
                <a:gd name="connsiteY6" fmla="*/ 71071 h 71071"/>
                <a:gd name="connsiteX7" fmla="*/ 1007195 w 2174324"/>
                <a:gd name="connsiteY7" fmla="*/ 71071 h 71071"/>
                <a:gd name="connsiteX8" fmla="*/ 991392 w 2174324"/>
                <a:gd name="connsiteY8" fmla="*/ 71071 h 71071"/>
                <a:gd name="connsiteX9" fmla="*/ 804149 w 2174324"/>
                <a:gd name="connsiteY9" fmla="*/ 71071 h 71071"/>
                <a:gd name="connsiteX10" fmla="*/ 699482 w 2174324"/>
                <a:gd name="connsiteY10" fmla="*/ 71071 h 71071"/>
                <a:gd name="connsiteX11" fmla="*/ 546451 w 2174324"/>
                <a:gd name="connsiteY11" fmla="*/ 71071 h 71071"/>
                <a:gd name="connsiteX12" fmla="*/ 496436 w 2174324"/>
                <a:gd name="connsiteY12" fmla="*/ 71071 h 71071"/>
                <a:gd name="connsiteX13" fmla="*/ 378784 w 2174324"/>
                <a:gd name="connsiteY13" fmla="*/ 71071 h 71071"/>
                <a:gd name="connsiteX14" fmla="*/ 238738 w 2174324"/>
                <a:gd name="connsiteY14" fmla="*/ 71071 h 71071"/>
                <a:gd name="connsiteX15" fmla="*/ 71071 w 2174324"/>
                <a:gd name="connsiteY15" fmla="*/ 71071 h 71071"/>
                <a:gd name="connsiteX16" fmla="*/ 0 w 2174324"/>
                <a:gd name="connsiteY16" fmla="*/ 0 h 71071"/>
                <a:gd name="connsiteX17" fmla="*/ 238738 w 2174324"/>
                <a:gd name="connsiteY17" fmla="*/ 0 h 71071"/>
                <a:gd name="connsiteX18" fmla="*/ 378784 w 2174324"/>
                <a:gd name="connsiteY18" fmla="*/ 0 h 71071"/>
                <a:gd name="connsiteX19" fmla="*/ 496436 w 2174324"/>
                <a:gd name="connsiteY19" fmla="*/ 0 h 71071"/>
                <a:gd name="connsiteX20" fmla="*/ 617522 w 2174324"/>
                <a:gd name="connsiteY20" fmla="*/ 0 h 71071"/>
                <a:gd name="connsiteX21" fmla="*/ 699482 w 2174324"/>
                <a:gd name="connsiteY21" fmla="*/ 0 h 71071"/>
                <a:gd name="connsiteX22" fmla="*/ 875220 w 2174324"/>
                <a:gd name="connsiteY22" fmla="*/ 0 h 71071"/>
                <a:gd name="connsiteX23" fmla="*/ 991392 w 2174324"/>
                <a:gd name="connsiteY23" fmla="*/ 0 h 71071"/>
                <a:gd name="connsiteX24" fmla="*/ 1078266 w 2174324"/>
                <a:gd name="connsiteY24" fmla="*/ 0 h 71071"/>
                <a:gd name="connsiteX25" fmla="*/ 1241018 w 2174324"/>
                <a:gd name="connsiteY25" fmla="*/ 0 h 71071"/>
                <a:gd name="connsiteX26" fmla="*/ 1370176 w 2174324"/>
                <a:gd name="connsiteY26" fmla="*/ 0 h 71071"/>
                <a:gd name="connsiteX27" fmla="*/ 1532928 w 2174324"/>
                <a:gd name="connsiteY27" fmla="*/ 0 h 71071"/>
                <a:gd name="connsiteX28" fmla="*/ 1619802 w 2174324"/>
                <a:gd name="connsiteY28" fmla="*/ 0 h 71071"/>
                <a:gd name="connsiteX29" fmla="*/ 1795540 w 2174324"/>
                <a:gd name="connsiteY29" fmla="*/ 0 h 71071"/>
                <a:gd name="connsiteX30" fmla="*/ 1911712 w 2174324"/>
                <a:gd name="connsiteY30" fmla="*/ 0 h 71071"/>
                <a:gd name="connsiteX31" fmla="*/ 2174324 w 2174324"/>
                <a:gd name="connsiteY31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2103253" y="71071"/>
                  </a:moveTo>
                  <a:lnTo>
                    <a:pt x="1840641" y="71071"/>
                  </a:lnTo>
                  <a:lnTo>
                    <a:pt x="1795540" y="71071"/>
                  </a:lnTo>
                  <a:lnTo>
                    <a:pt x="1548731" y="71071"/>
                  </a:lnTo>
                  <a:lnTo>
                    <a:pt x="1532928" y="71071"/>
                  </a:lnTo>
                  <a:lnTo>
                    <a:pt x="1299105" y="71071"/>
                  </a:lnTo>
                  <a:lnTo>
                    <a:pt x="1241018" y="71071"/>
                  </a:lnTo>
                  <a:lnTo>
                    <a:pt x="1007195" y="71071"/>
                  </a:lnTo>
                  <a:lnTo>
                    <a:pt x="991392" y="71071"/>
                  </a:lnTo>
                  <a:lnTo>
                    <a:pt x="804149" y="71071"/>
                  </a:lnTo>
                  <a:lnTo>
                    <a:pt x="699482" y="71071"/>
                  </a:lnTo>
                  <a:lnTo>
                    <a:pt x="546451" y="71071"/>
                  </a:lnTo>
                  <a:lnTo>
                    <a:pt x="496436" y="71071"/>
                  </a:lnTo>
                  <a:lnTo>
                    <a:pt x="378784" y="71071"/>
                  </a:lnTo>
                  <a:lnTo>
                    <a:pt x="238738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38738" y="0"/>
                  </a:lnTo>
                  <a:lnTo>
                    <a:pt x="378784" y="0"/>
                  </a:lnTo>
                  <a:lnTo>
                    <a:pt x="496436" y="0"/>
                  </a:lnTo>
                  <a:lnTo>
                    <a:pt x="617522" y="0"/>
                  </a:lnTo>
                  <a:lnTo>
                    <a:pt x="699482" y="0"/>
                  </a:lnTo>
                  <a:lnTo>
                    <a:pt x="875220" y="0"/>
                  </a:lnTo>
                  <a:lnTo>
                    <a:pt x="991392" y="0"/>
                  </a:lnTo>
                  <a:lnTo>
                    <a:pt x="1078266" y="0"/>
                  </a:lnTo>
                  <a:lnTo>
                    <a:pt x="1241018" y="0"/>
                  </a:lnTo>
                  <a:lnTo>
                    <a:pt x="1370176" y="0"/>
                  </a:lnTo>
                  <a:lnTo>
                    <a:pt x="1532928" y="0"/>
                  </a:lnTo>
                  <a:lnTo>
                    <a:pt x="1619802" y="0"/>
                  </a:lnTo>
                  <a:lnTo>
                    <a:pt x="1795540" y="0"/>
                  </a:lnTo>
                  <a:lnTo>
                    <a:pt x="1911712" y="0"/>
                  </a:lnTo>
                  <a:lnTo>
                    <a:pt x="2174324" y="0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859155-D8B1-4903-B8FA-C3734AA8EA52}"/>
                </a:ext>
              </a:extLst>
            </p:cNvPr>
            <p:cNvSpPr/>
            <p:nvPr/>
          </p:nvSpPr>
          <p:spPr>
            <a:xfrm rot="5400000" flipH="1">
              <a:off x="9858718" y="3641513"/>
              <a:ext cx="1292275" cy="42240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1881338 w 2174323"/>
                <a:gd name="connsiteY1" fmla="*/ 0 h 71071"/>
                <a:gd name="connsiteX2" fmla="*/ 1795539 w 2174323"/>
                <a:gd name="connsiteY2" fmla="*/ 0 h 71071"/>
                <a:gd name="connsiteX3" fmla="*/ 1612159 w 2174323"/>
                <a:gd name="connsiteY3" fmla="*/ 0 h 71071"/>
                <a:gd name="connsiteX4" fmla="*/ 1502554 w 2174323"/>
                <a:gd name="connsiteY4" fmla="*/ 0 h 71071"/>
                <a:gd name="connsiteX5" fmla="*/ 1374256 w 2174323"/>
                <a:gd name="connsiteY5" fmla="*/ 0 h 71071"/>
                <a:gd name="connsiteX6" fmla="*/ 1233375 w 2174323"/>
                <a:gd name="connsiteY6" fmla="*/ 0 h 71071"/>
                <a:gd name="connsiteX7" fmla="*/ 1060556 w 2174323"/>
                <a:gd name="connsiteY7" fmla="*/ 0 h 71071"/>
                <a:gd name="connsiteX8" fmla="*/ 995472 w 2174323"/>
                <a:gd name="connsiteY8" fmla="*/ 0 h 71071"/>
                <a:gd name="connsiteX9" fmla="*/ 793104 w 2174323"/>
                <a:gd name="connsiteY9" fmla="*/ 0 h 71071"/>
                <a:gd name="connsiteX10" fmla="*/ 681772 w 2174323"/>
                <a:gd name="connsiteY10" fmla="*/ 0 h 71071"/>
                <a:gd name="connsiteX11" fmla="*/ 655508 w 2174323"/>
                <a:gd name="connsiteY11" fmla="*/ 0 h 71071"/>
                <a:gd name="connsiteX12" fmla="*/ 414320 w 2174323"/>
                <a:gd name="connsiteY12" fmla="*/ 0 h 71071"/>
                <a:gd name="connsiteX13" fmla="*/ 378784 w 2174323"/>
                <a:gd name="connsiteY13" fmla="*/ 0 h 71071"/>
                <a:gd name="connsiteX14" fmla="*/ 276724 w 2174323"/>
                <a:gd name="connsiteY14" fmla="*/ 0 h 71071"/>
                <a:gd name="connsiteX15" fmla="*/ 0 w 2174323"/>
                <a:gd name="connsiteY15" fmla="*/ 0 h 71071"/>
                <a:gd name="connsiteX16" fmla="*/ 71071 w 2174323"/>
                <a:gd name="connsiteY16" fmla="*/ 71071 h 71071"/>
                <a:gd name="connsiteX17" fmla="*/ 276724 w 2174323"/>
                <a:gd name="connsiteY17" fmla="*/ 71071 h 71071"/>
                <a:gd name="connsiteX18" fmla="*/ 378784 w 2174323"/>
                <a:gd name="connsiteY18" fmla="*/ 71071 h 71071"/>
                <a:gd name="connsiteX19" fmla="*/ 414320 w 2174323"/>
                <a:gd name="connsiteY19" fmla="*/ 71071 h 71071"/>
                <a:gd name="connsiteX20" fmla="*/ 584437 w 2174323"/>
                <a:gd name="connsiteY20" fmla="*/ 71071 h 71071"/>
                <a:gd name="connsiteX21" fmla="*/ 681772 w 2174323"/>
                <a:gd name="connsiteY21" fmla="*/ 71071 h 71071"/>
                <a:gd name="connsiteX22" fmla="*/ 722033 w 2174323"/>
                <a:gd name="connsiteY22" fmla="*/ 71071 h 71071"/>
                <a:gd name="connsiteX23" fmla="*/ 989485 w 2174323"/>
                <a:gd name="connsiteY23" fmla="*/ 71071 h 71071"/>
                <a:gd name="connsiteX24" fmla="*/ 995472 w 2174323"/>
                <a:gd name="connsiteY24" fmla="*/ 65084 h 71071"/>
                <a:gd name="connsiteX25" fmla="*/ 995472 w 2174323"/>
                <a:gd name="connsiteY25" fmla="*/ 71071 h 71071"/>
                <a:gd name="connsiteX26" fmla="*/ 1233375 w 2174323"/>
                <a:gd name="connsiteY26" fmla="*/ 71071 h 71071"/>
                <a:gd name="connsiteX27" fmla="*/ 1303185 w 2174323"/>
                <a:gd name="connsiteY27" fmla="*/ 71071 h 71071"/>
                <a:gd name="connsiteX28" fmla="*/ 1502554 w 2174323"/>
                <a:gd name="connsiteY28" fmla="*/ 71071 h 71071"/>
                <a:gd name="connsiteX29" fmla="*/ 1541088 w 2174323"/>
                <a:gd name="connsiteY29" fmla="*/ 71071 h 71071"/>
                <a:gd name="connsiteX30" fmla="*/ 1795539 w 2174323"/>
                <a:gd name="connsiteY30" fmla="*/ 71071 h 71071"/>
                <a:gd name="connsiteX31" fmla="*/ 1810267 w 2174323"/>
                <a:gd name="connsiteY31" fmla="*/ 71071 h 71071"/>
                <a:gd name="connsiteX32" fmla="*/ 2103252 w 2174323"/>
                <a:gd name="connsiteY32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1881338" y="0"/>
                  </a:lnTo>
                  <a:lnTo>
                    <a:pt x="1795539" y="0"/>
                  </a:lnTo>
                  <a:lnTo>
                    <a:pt x="1612159" y="0"/>
                  </a:lnTo>
                  <a:lnTo>
                    <a:pt x="1502554" y="0"/>
                  </a:lnTo>
                  <a:lnTo>
                    <a:pt x="1374256" y="0"/>
                  </a:lnTo>
                  <a:lnTo>
                    <a:pt x="1233375" y="0"/>
                  </a:lnTo>
                  <a:lnTo>
                    <a:pt x="1060556" y="0"/>
                  </a:lnTo>
                  <a:lnTo>
                    <a:pt x="995472" y="0"/>
                  </a:lnTo>
                  <a:lnTo>
                    <a:pt x="793104" y="0"/>
                  </a:lnTo>
                  <a:lnTo>
                    <a:pt x="681772" y="0"/>
                  </a:lnTo>
                  <a:lnTo>
                    <a:pt x="655508" y="0"/>
                  </a:lnTo>
                  <a:lnTo>
                    <a:pt x="414320" y="0"/>
                  </a:lnTo>
                  <a:lnTo>
                    <a:pt x="378784" y="0"/>
                  </a:lnTo>
                  <a:lnTo>
                    <a:pt x="276724" y="0"/>
                  </a:lnTo>
                  <a:lnTo>
                    <a:pt x="0" y="0"/>
                  </a:lnTo>
                  <a:lnTo>
                    <a:pt x="71071" y="71071"/>
                  </a:lnTo>
                  <a:lnTo>
                    <a:pt x="276724" y="71071"/>
                  </a:lnTo>
                  <a:lnTo>
                    <a:pt x="378784" y="71071"/>
                  </a:lnTo>
                  <a:lnTo>
                    <a:pt x="414320" y="71071"/>
                  </a:lnTo>
                  <a:lnTo>
                    <a:pt x="584437" y="71071"/>
                  </a:lnTo>
                  <a:lnTo>
                    <a:pt x="681772" y="71071"/>
                  </a:lnTo>
                  <a:lnTo>
                    <a:pt x="722033" y="71071"/>
                  </a:lnTo>
                  <a:lnTo>
                    <a:pt x="989485" y="71071"/>
                  </a:lnTo>
                  <a:lnTo>
                    <a:pt x="995472" y="65084"/>
                  </a:lnTo>
                  <a:lnTo>
                    <a:pt x="995472" y="71071"/>
                  </a:lnTo>
                  <a:lnTo>
                    <a:pt x="1233375" y="71071"/>
                  </a:lnTo>
                  <a:lnTo>
                    <a:pt x="1303185" y="71071"/>
                  </a:lnTo>
                  <a:lnTo>
                    <a:pt x="1502554" y="71071"/>
                  </a:lnTo>
                  <a:lnTo>
                    <a:pt x="1541088" y="71071"/>
                  </a:lnTo>
                  <a:lnTo>
                    <a:pt x="1795539" y="71071"/>
                  </a:lnTo>
                  <a:lnTo>
                    <a:pt x="1810267" y="71071"/>
                  </a:lnTo>
                  <a:lnTo>
                    <a:pt x="2103252" y="71071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16C348A-3285-4797-833D-065FD64E6008}"/>
                </a:ext>
              </a:extLst>
            </p:cNvPr>
            <p:cNvSpPr/>
            <p:nvPr/>
          </p:nvSpPr>
          <p:spPr>
            <a:xfrm rot="16200000">
              <a:off x="8608683" y="3641513"/>
              <a:ext cx="1292275" cy="42240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2103252 w 2174323"/>
                <a:gd name="connsiteY1" fmla="*/ 71071 h 71071"/>
                <a:gd name="connsiteX2" fmla="*/ 1810267 w 2174323"/>
                <a:gd name="connsiteY2" fmla="*/ 71071 h 71071"/>
                <a:gd name="connsiteX3" fmla="*/ 1795539 w 2174323"/>
                <a:gd name="connsiteY3" fmla="*/ 71071 h 71071"/>
                <a:gd name="connsiteX4" fmla="*/ 1541088 w 2174323"/>
                <a:gd name="connsiteY4" fmla="*/ 71071 h 71071"/>
                <a:gd name="connsiteX5" fmla="*/ 1502554 w 2174323"/>
                <a:gd name="connsiteY5" fmla="*/ 71071 h 71071"/>
                <a:gd name="connsiteX6" fmla="*/ 1303185 w 2174323"/>
                <a:gd name="connsiteY6" fmla="*/ 71071 h 71071"/>
                <a:gd name="connsiteX7" fmla="*/ 1233375 w 2174323"/>
                <a:gd name="connsiteY7" fmla="*/ 71071 h 71071"/>
                <a:gd name="connsiteX8" fmla="*/ 995472 w 2174323"/>
                <a:gd name="connsiteY8" fmla="*/ 71071 h 71071"/>
                <a:gd name="connsiteX9" fmla="*/ 995472 w 2174323"/>
                <a:gd name="connsiteY9" fmla="*/ 65084 h 71071"/>
                <a:gd name="connsiteX10" fmla="*/ 989485 w 2174323"/>
                <a:gd name="connsiteY10" fmla="*/ 71071 h 71071"/>
                <a:gd name="connsiteX11" fmla="*/ 722033 w 2174323"/>
                <a:gd name="connsiteY11" fmla="*/ 71071 h 71071"/>
                <a:gd name="connsiteX12" fmla="*/ 681772 w 2174323"/>
                <a:gd name="connsiteY12" fmla="*/ 71071 h 71071"/>
                <a:gd name="connsiteX13" fmla="*/ 584437 w 2174323"/>
                <a:gd name="connsiteY13" fmla="*/ 71071 h 71071"/>
                <a:gd name="connsiteX14" fmla="*/ 414320 w 2174323"/>
                <a:gd name="connsiteY14" fmla="*/ 71071 h 71071"/>
                <a:gd name="connsiteX15" fmla="*/ 378784 w 2174323"/>
                <a:gd name="connsiteY15" fmla="*/ 71071 h 71071"/>
                <a:gd name="connsiteX16" fmla="*/ 276724 w 2174323"/>
                <a:gd name="connsiteY16" fmla="*/ 71071 h 71071"/>
                <a:gd name="connsiteX17" fmla="*/ 71071 w 2174323"/>
                <a:gd name="connsiteY17" fmla="*/ 71071 h 71071"/>
                <a:gd name="connsiteX18" fmla="*/ 0 w 2174323"/>
                <a:gd name="connsiteY18" fmla="*/ 0 h 71071"/>
                <a:gd name="connsiteX19" fmla="*/ 276724 w 2174323"/>
                <a:gd name="connsiteY19" fmla="*/ 0 h 71071"/>
                <a:gd name="connsiteX20" fmla="*/ 378784 w 2174323"/>
                <a:gd name="connsiteY20" fmla="*/ 0 h 71071"/>
                <a:gd name="connsiteX21" fmla="*/ 414320 w 2174323"/>
                <a:gd name="connsiteY21" fmla="*/ 0 h 71071"/>
                <a:gd name="connsiteX22" fmla="*/ 655508 w 2174323"/>
                <a:gd name="connsiteY22" fmla="*/ 0 h 71071"/>
                <a:gd name="connsiteX23" fmla="*/ 681772 w 2174323"/>
                <a:gd name="connsiteY23" fmla="*/ 0 h 71071"/>
                <a:gd name="connsiteX24" fmla="*/ 793104 w 2174323"/>
                <a:gd name="connsiteY24" fmla="*/ 0 h 71071"/>
                <a:gd name="connsiteX25" fmla="*/ 995472 w 2174323"/>
                <a:gd name="connsiteY25" fmla="*/ 0 h 71071"/>
                <a:gd name="connsiteX26" fmla="*/ 1060556 w 2174323"/>
                <a:gd name="connsiteY26" fmla="*/ 0 h 71071"/>
                <a:gd name="connsiteX27" fmla="*/ 1233375 w 2174323"/>
                <a:gd name="connsiteY27" fmla="*/ 0 h 71071"/>
                <a:gd name="connsiteX28" fmla="*/ 1374256 w 2174323"/>
                <a:gd name="connsiteY28" fmla="*/ 0 h 71071"/>
                <a:gd name="connsiteX29" fmla="*/ 1502554 w 2174323"/>
                <a:gd name="connsiteY29" fmla="*/ 0 h 71071"/>
                <a:gd name="connsiteX30" fmla="*/ 1612159 w 2174323"/>
                <a:gd name="connsiteY30" fmla="*/ 0 h 71071"/>
                <a:gd name="connsiteX31" fmla="*/ 1795539 w 2174323"/>
                <a:gd name="connsiteY31" fmla="*/ 0 h 71071"/>
                <a:gd name="connsiteX32" fmla="*/ 1881338 w 2174323"/>
                <a:gd name="connsiteY32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2103252" y="71071"/>
                  </a:lnTo>
                  <a:lnTo>
                    <a:pt x="1810267" y="71071"/>
                  </a:lnTo>
                  <a:lnTo>
                    <a:pt x="1795539" y="71071"/>
                  </a:lnTo>
                  <a:lnTo>
                    <a:pt x="1541088" y="71071"/>
                  </a:lnTo>
                  <a:lnTo>
                    <a:pt x="1502554" y="71071"/>
                  </a:lnTo>
                  <a:lnTo>
                    <a:pt x="1303185" y="71071"/>
                  </a:lnTo>
                  <a:lnTo>
                    <a:pt x="1233375" y="71071"/>
                  </a:lnTo>
                  <a:lnTo>
                    <a:pt x="995472" y="71071"/>
                  </a:lnTo>
                  <a:lnTo>
                    <a:pt x="995472" y="65084"/>
                  </a:lnTo>
                  <a:lnTo>
                    <a:pt x="989485" y="71071"/>
                  </a:lnTo>
                  <a:lnTo>
                    <a:pt x="722033" y="71071"/>
                  </a:lnTo>
                  <a:lnTo>
                    <a:pt x="681772" y="71071"/>
                  </a:lnTo>
                  <a:lnTo>
                    <a:pt x="584437" y="71071"/>
                  </a:lnTo>
                  <a:lnTo>
                    <a:pt x="414320" y="71071"/>
                  </a:lnTo>
                  <a:lnTo>
                    <a:pt x="378784" y="71071"/>
                  </a:lnTo>
                  <a:lnTo>
                    <a:pt x="276724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76724" y="0"/>
                  </a:lnTo>
                  <a:lnTo>
                    <a:pt x="378784" y="0"/>
                  </a:lnTo>
                  <a:lnTo>
                    <a:pt x="414320" y="0"/>
                  </a:lnTo>
                  <a:lnTo>
                    <a:pt x="655508" y="0"/>
                  </a:lnTo>
                  <a:lnTo>
                    <a:pt x="681772" y="0"/>
                  </a:lnTo>
                  <a:lnTo>
                    <a:pt x="793104" y="0"/>
                  </a:lnTo>
                  <a:lnTo>
                    <a:pt x="995472" y="0"/>
                  </a:lnTo>
                  <a:lnTo>
                    <a:pt x="1060556" y="0"/>
                  </a:lnTo>
                  <a:lnTo>
                    <a:pt x="1233375" y="0"/>
                  </a:lnTo>
                  <a:lnTo>
                    <a:pt x="1374256" y="0"/>
                  </a:lnTo>
                  <a:lnTo>
                    <a:pt x="1502554" y="0"/>
                  </a:lnTo>
                  <a:lnTo>
                    <a:pt x="1612159" y="0"/>
                  </a:lnTo>
                  <a:lnTo>
                    <a:pt x="1795539" y="0"/>
                  </a:lnTo>
                  <a:lnTo>
                    <a:pt x="1881338" y="0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73C2CAE-9EF2-4A5F-9973-B9C129C721B5}"/>
                </a:ext>
              </a:extLst>
            </p:cNvPr>
            <p:cNvSpPr/>
            <p:nvPr/>
          </p:nvSpPr>
          <p:spPr>
            <a:xfrm>
              <a:off x="9233700" y="3016495"/>
              <a:ext cx="1292276" cy="42240"/>
            </a:xfrm>
            <a:custGeom>
              <a:avLst/>
              <a:gdLst>
                <a:gd name="connsiteX0" fmla="*/ 0 w 2174324"/>
                <a:gd name="connsiteY0" fmla="*/ 0 h 71071"/>
                <a:gd name="connsiteX1" fmla="*/ 261620 w 2174324"/>
                <a:gd name="connsiteY1" fmla="*/ 0 h 71071"/>
                <a:gd name="connsiteX2" fmla="*/ 378784 w 2174324"/>
                <a:gd name="connsiteY2" fmla="*/ 0 h 71071"/>
                <a:gd name="connsiteX3" fmla="*/ 494173 w 2174324"/>
                <a:gd name="connsiteY3" fmla="*/ 0 h 71071"/>
                <a:gd name="connsiteX4" fmla="*/ 640404 w 2174324"/>
                <a:gd name="connsiteY4" fmla="*/ 0 h 71071"/>
                <a:gd name="connsiteX5" fmla="*/ 794559 w 2174324"/>
                <a:gd name="connsiteY5" fmla="*/ 0 h 71071"/>
                <a:gd name="connsiteX6" fmla="*/ 872957 w 2174324"/>
                <a:gd name="connsiteY6" fmla="*/ 0 h 71071"/>
                <a:gd name="connsiteX7" fmla="*/ 1061330 w 2174324"/>
                <a:gd name="connsiteY7" fmla="*/ 0 h 71071"/>
                <a:gd name="connsiteX8" fmla="*/ 1173343 w 2174324"/>
                <a:gd name="connsiteY8" fmla="*/ 0 h 71071"/>
                <a:gd name="connsiteX9" fmla="*/ 1327498 w 2174324"/>
                <a:gd name="connsiteY9" fmla="*/ 0 h 71071"/>
                <a:gd name="connsiteX10" fmla="*/ 1440114 w 2174324"/>
                <a:gd name="connsiteY10" fmla="*/ 0 h 71071"/>
                <a:gd name="connsiteX11" fmla="*/ 1613474 w 2174324"/>
                <a:gd name="connsiteY11" fmla="*/ 0 h 71071"/>
                <a:gd name="connsiteX12" fmla="*/ 1706282 w 2174324"/>
                <a:gd name="connsiteY12" fmla="*/ 0 h 71071"/>
                <a:gd name="connsiteX13" fmla="*/ 1795540 w 2174324"/>
                <a:gd name="connsiteY13" fmla="*/ 0 h 71071"/>
                <a:gd name="connsiteX14" fmla="*/ 1992258 w 2174324"/>
                <a:gd name="connsiteY14" fmla="*/ 0 h 71071"/>
                <a:gd name="connsiteX15" fmla="*/ 2174324 w 2174324"/>
                <a:gd name="connsiteY15" fmla="*/ 0 h 71071"/>
                <a:gd name="connsiteX16" fmla="*/ 2103253 w 2174324"/>
                <a:gd name="connsiteY16" fmla="*/ 71071 h 71071"/>
                <a:gd name="connsiteX17" fmla="*/ 1921187 w 2174324"/>
                <a:gd name="connsiteY17" fmla="*/ 71071 h 71071"/>
                <a:gd name="connsiteX18" fmla="*/ 1795540 w 2174324"/>
                <a:gd name="connsiteY18" fmla="*/ 71071 h 71071"/>
                <a:gd name="connsiteX19" fmla="*/ 1635211 w 2174324"/>
                <a:gd name="connsiteY19" fmla="*/ 71071 h 71071"/>
                <a:gd name="connsiteX20" fmla="*/ 1613474 w 2174324"/>
                <a:gd name="connsiteY20" fmla="*/ 71071 h 71071"/>
                <a:gd name="connsiteX21" fmla="*/ 1369043 w 2174324"/>
                <a:gd name="connsiteY21" fmla="*/ 71071 h 71071"/>
                <a:gd name="connsiteX22" fmla="*/ 1327498 w 2174324"/>
                <a:gd name="connsiteY22" fmla="*/ 71071 h 71071"/>
                <a:gd name="connsiteX23" fmla="*/ 1102272 w 2174324"/>
                <a:gd name="connsiteY23" fmla="*/ 71071 h 71071"/>
                <a:gd name="connsiteX24" fmla="*/ 1061330 w 2174324"/>
                <a:gd name="connsiteY24" fmla="*/ 71071 h 71071"/>
                <a:gd name="connsiteX25" fmla="*/ 801886 w 2174324"/>
                <a:gd name="connsiteY25" fmla="*/ 71071 h 71071"/>
                <a:gd name="connsiteX26" fmla="*/ 794559 w 2174324"/>
                <a:gd name="connsiteY26" fmla="*/ 71071 h 71071"/>
                <a:gd name="connsiteX27" fmla="*/ 569333 w 2174324"/>
                <a:gd name="connsiteY27" fmla="*/ 71071 h 71071"/>
                <a:gd name="connsiteX28" fmla="*/ 494173 w 2174324"/>
                <a:gd name="connsiteY28" fmla="*/ 71071 h 71071"/>
                <a:gd name="connsiteX29" fmla="*/ 378784 w 2174324"/>
                <a:gd name="connsiteY29" fmla="*/ 71071 h 71071"/>
                <a:gd name="connsiteX30" fmla="*/ 261620 w 2174324"/>
                <a:gd name="connsiteY30" fmla="*/ 71071 h 71071"/>
                <a:gd name="connsiteX31" fmla="*/ 71071 w 2174324"/>
                <a:gd name="connsiteY31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0" y="0"/>
                  </a:moveTo>
                  <a:lnTo>
                    <a:pt x="261620" y="0"/>
                  </a:lnTo>
                  <a:lnTo>
                    <a:pt x="378784" y="0"/>
                  </a:lnTo>
                  <a:lnTo>
                    <a:pt x="494173" y="0"/>
                  </a:lnTo>
                  <a:lnTo>
                    <a:pt x="640404" y="0"/>
                  </a:lnTo>
                  <a:lnTo>
                    <a:pt x="794559" y="0"/>
                  </a:lnTo>
                  <a:lnTo>
                    <a:pt x="872957" y="0"/>
                  </a:lnTo>
                  <a:lnTo>
                    <a:pt x="1061330" y="0"/>
                  </a:lnTo>
                  <a:lnTo>
                    <a:pt x="1173343" y="0"/>
                  </a:lnTo>
                  <a:lnTo>
                    <a:pt x="1327498" y="0"/>
                  </a:lnTo>
                  <a:lnTo>
                    <a:pt x="1440114" y="0"/>
                  </a:lnTo>
                  <a:lnTo>
                    <a:pt x="1613474" y="0"/>
                  </a:lnTo>
                  <a:lnTo>
                    <a:pt x="1706282" y="0"/>
                  </a:lnTo>
                  <a:lnTo>
                    <a:pt x="1795540" y="0"/>
                  </a:lnTo>
                  <a:lnTo>
                    <a:pt x="1992258" y="0"/>
                  </a:lnTo>
                  <a:lnTo>
                    <a:pt x="2174324" y="0"/>
                  </a:lnTo>
                  <a:lnTo>
                    <a:pt x="2103253" y="71071"/>
                  </a:lnTo>
                  <a:lnTo>
                    <a:pt x="1921187" y="71071"/>
                  </a:lnTo>
                  <a:lnTo>
                    <a:pt x="1795540" y="71071"/>
                  </a:lnTo>
                  <a:lnTo>
                    <a:pt x="1635211" y="71071"/>
                  </a:lnTo>
                  <a:lnTo>
                    <a:pt x="1613474" y="71071"/>
                  </a:lnTo>
                  <a:lnTo>
                    <a:pt x="1369043" y="71071"/>
                  </a:lnTo>
                  <a:lnTo>
                    <a:pt x="1327498" y="71071"/>
                  </a:lnTo>
                  <a:lnTo>
                    <a:pt x="1102272" y="71071"/>
                  </a:lnTo>
                  <a:lnTo>
                    <a:pt x="1061330" y="71071"/>
                  </a:lnTo>
                  <a:lnTo>
                    <a:pt x="801886" y="71071"/>
                  </a:lnTo>
                  <a:lnTo>
                    <a:pt x="794559" y="71071"/>
                  </a:lnTo>
                  <a:lnTo>
                    <a:pt x="569333" y="71071"/>
                  </a:lnTo>
                  <a:lnTo>
                    <a:pt x="494173" y="71071"/>
                  </a:lnTo>
                  <a:lnTo>
                    <a:pt x="378784" y="71071"/>
                  </a:lnTo>
                  <a:lnTo>
                    <a:pt x="261620" y="71071"/>
                  </a:lnTo>
                  <a:lnTo>
                    <a:pt x="71071" y="71071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48" name="Group 147" descr="Photo Frame">
            <a:extLst>
              <a:ext uri="{FF2B5EF4-FFF2-40B4-BE49-F238E27FC236}">
                <a16:creationId xmlns:a16="http://schemas.microsoft.com/office/drawing/2014/main" id="{6CEFF1D0-FE4A-4889-B15B-07F9A0D7D170}"/>
              </a:ext>
            </a:extLst>
          </p:cNvPr>
          <p:cNvGrpSpPr/>
          <p:nvPr userDrawn="1"/>
        </p:nvGrpSpPr>
        <p:grpSpPr>
          <a:xfrm>
            <a:off x="5476010" y="5385613"/>
            <a:ext cx="683279" cy="860273"/>
            <a:chOff x="5476010" y="5385613"/>
            <a:chExt cx="683279" cy="860273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0E3C9E8-6363-422B-AD91-A0C7E795B5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6010" y="5385613"/>
              <a:ext cx="683279" cy="860273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B2B8911-D87E-4830-B0A0-420E1511F4E7}"/>
                </a:ext>
              </a:extLst>
            </p:cNvPr>
            <p:cNvSpPr>
              <a:spLocks/>
            </p:cNvSpPr>
            <p:nvPr/>
          </p:nvSpPr>
          <p:spPr>
            <a:xfrm>
              <a:off x="5549415" y="5455575"/>
              <a:ext cx="536470" cy="7203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B19B267-1621-4FCD-AA98-4D626166C892}"/>
                </a:ext>
              </a:extLst>
            </p:cNvPr>
            <p:cNvSpPr>
              <a:spLocks/>
            </p:cNvSpPr>
            <p:nvPr/>
          </p:nvSpPr>
          <p:spPr>
            <a:xfrm>
              <a:off x="5639627" y="5557786"/>
              <a:ext cx="356044" cy="515927"/>
            </a:xfrm>
            <a:custGeom>
              <a:avLst/>
              <a:gdLst>
                <a:gd name="connsiteX0" fmla="*/ 0 w 823909"/>
                <a:gd name="connsiteY0" fmla="*/ 0 h 1193886"/>
                <a:gd name="connsiteX1" fmla="*/ 823909 w 823909"/>
                <a:gd name="connsiteY1" fmla="*/ 0 h 1193886"/>
                <a:gd name="connsiteX2" fmla="*/ 823909 w 823909"/>
                <a:gd name="connsiteY2" fmla="*/ 1193886 h 1193886"/>
                <a:gd name="connsiteX3" fmla="*/ 0 w 823909"/>
                <a:gd name="connsiteY3" fmla="*/ 1193886 h 119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09" h="1193886">
                  <a:moveTo>
                    <a:pt x="0" y="0"/>
                  </a:moveTo>
                  <a:lnTo>
                    <a:pt x="823909" y="0"/>
                  </a:lnTo>
                  <a:lnTo>
                    <a:pt x="823909" y="1193886"/>
                  </a:lnTo>
                  <a:lnTo>
                    <a:pt x="0" y="119388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49" name="Group 148" descr="Photo Frame">
            <a:extLst>
              <a:ext uri="{FF2B5EF4-FFF2-40B4-BE49-F238E27FC236}">
                <a16:creationId xmlns:a16="http://schemas.microsoft.com/office/drawing/2014/main" id="{FB739378-D8E0-4545-B590-0F5A3BAD5587}"/>
              </a:ext>
            </a:extLst>
          </p:cNvPr>
          <p:cNvGrpSpPr/>
          <p:nvPr userDrawn="1"/>
        </p:nvGrpSpPr>
        <p:grpSpPr>
          <a:xfrm>
            <a:off x="6441652" y="5385613"/>
            <a:ext cx="683279" cy="860273"/>
            <a:chOff x="6441652" y="5385613"/>
            <a:chExt cx="683279" cy="860273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2E6DC8D-89A8-444D-A48C-DDAA28E36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1652" y="5385613"/>
              <a:ext cx="683279" cy="860273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75629EB-598A-4CBB-A48B-CEB0A52EC2A2}"/>
                </a:ext>
              </a:extLst>
            </p:cNvPr>
            <p:cNvSpPr>
              <a:spLocks/>
            </p:cNvSpPr>
            <p:nvPr/>
          </p:nvSpPr>
          <p:spPr>
            <a:xfrm>
              <a:off x="6515057" y="5455575"/>
              <a:ext cx="536470" cy="7203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8577626-6EC6-491A-8003-B7A238E6F8DA}"/>
                </a:ext>
              </a:extLst>
            </p:cNvPr>
            <p:cNvSpPr>
              <a:spLocks/>
            </p:cNvSpPr>
            <p:nvPr/>
          </p:nvSpPr>
          <p:spPr>
            <a:xfrm>
              <a:off x="6605269" y="5557786"/>
              <a:ext cx="356044" cy="515927"/>
            </a:xfrm>
            <a:custGeom>
              <a:avLst/>
              <a:gdLst>
                <a:gd name="connsiteX0" fmla="*/ 0 w 823909"/>
                <a:gd name="connsiteY0" fmla="*/ 0 h 1193886"/>
                <a:gd name="connsiteX1" fmla="*/ 823909 w 823909"/>
                <a:gd name="connsiteY1" fmla="*/ 0 h 1193886"/>
                <a:gd name="connsiteX2" fmla="*/ 823909 w 823909"/>
                <a:gd name="connsiteY2" fmla="*/ 1193886 h 1193886"/>
                <a:gd name="connsiteX3" fmla="*/ 0 w 823909"/>
                <a:gd name="connsiteY3" fmla="*/ 1193886 h 119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09" h="1193886">
                  <a:moveTo>
                    <a:pt x="0" y="0"/>
                  </a:moveTo>
                  <a:lnTo>
                    <a:pt x="823909" y="0"/>
                  </a:lnTo>
                  <a:lnTo>
                    <a:pt x="823909" y="1193886"/>
                  </a:lnTo>
                  <a:lnTo>
                    <a:pt x="0" y="119388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0" name="Group 149" descr="Photo Frame">
            <a:extLst>
              <a:ext uri="{FF2B5EF4-FFF2-40B4-BE49-F238E27FC236}">
                <a16:creationId xmlns:a16="http://schemas.microsoft.com/office/drawing/2014/main" id="{2985FB71-7381-4A3E-A4E3-5A525DDA13F7}"/>
              </a:ext>
            </a:extLst>
          </p:cNvPr>
          <p:cNvGrpSpPr/>
          <p:nvPr userDrawn="1"/>
        </p:nvGrpSpPr>
        <p:grpSpPr>
          <a:xfrm>
            <a:off x="7407295" y="5385613"/>
            <a:ext cx="683279" cy="860273"/>
            <a:chOff x="7407295" y="5385613"/>
            <a:chExt cx="683279" cy="860273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4EB03A5-AB6D-47D5-9C0C-F4B487B008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7295" y="5385613"/>
              <a:ext cx="683279" cy="860273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86D407A-E0EE-486B-89FC-81D63A6A47A7}"/>
                </a:ext>
              </a:extLst>
            </p:cNvPr>
            <p:cNvSpPr>
              <a:spLocks/>
            </p:cNvSpPr>
            <p:nvPr/>
          </p:nvSpPr>
          <p:spPr>
            <a:xfrm>
              <a:off x="7480700" y="5455575"/>
              <a:ext cx="536470" cy="7203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1F0EBE7-9841-48D6-82FE-E53033F0996E}"/>
                </a:ext>
              </a:extLst>
            </p:cNvPr>
            <p:cNvSpPr>
              <a:spLocks/>
            </p:cNvSpPr>
            <p:nvPr/>
          </p:nvSpPr>
          <p:spPr>
            <a:xfrm>
              <a:off x="7570912" y="5557786"/>
              <a:ext cx="356044" cy="515927"/>
            </a:xfrm>
            <a:custGeom>
              <a:avLst/>
              <a:gdLst>
                <a:gd name="connsiteX0" fmla="*/ 0 w 823909"/>
                <a:gd name="connsiteY0" fmla="*/ 0 h 1193886"/>
                <a:gd name="connsiteX1" fmla="*/ 823909 w 823909"/>
                <a:gd name="connsiteY1" fmla="*/ 0 h 1193886"/>
                <a:gd name="connsiteX2" fmla="*/ 823909 w 823909"/>
                <a:gd name="connsiteY2" fmla="*/ 1193886 h 1193886"/>
                <a:gd name="connsiteX3" fmla="*/ 0 w 823909"/>
                <a:gd name="connsiteY3" fmla="*/ 1193886 h 119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09" h="1193886">
                  <a:moveTo>
                    <a:pt x="0" y="0"/>
                  </a:moveTo>
                  <a:lnTo>
                    <a:pt x="823909" y="0"/>
                  </a:lnTo>
                  <a:lnTo>
                    <a:pt x="823909" y="1193886"/>
                  </a:lnTo>
                  <a:lnTo>
                    <a:pt x="0" y="119388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7" name="Group 156" descr="Photo Frame">
            <a:extLst>
              <a:ext uri="{FF2B5EF4-FFF2-40B4-BE49-F238E27FC236}">
                <a16:creationId xmlns:a16="http://schemas.microsoft.com/office/drawing/2014/main" id="{ABA4AFC3-FCE5-4593-AA3B-2DB80F4153E5}"/>
              </a:ext>
            </a:extLst>
          </p:cNvPr>
          <p:cNvGrpSpPr/>
          <p:nvPr userDrawn="1"/>
        </p:nvGrpSpPr>
        <p:grpSpPr>
          <a:xfrm>
            <a:off x="9233700" y="4578563"/>
            <a:ext cx="2156118" cy="1680834"/>
            <a:chOff x="9233700" y="4578563"/>
            <a:chExt cx="2156118" cy="1680834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2DEE30-D2EC-4C1A-A82C-4AB230248BE8}"/>
                </a:ext>
              </a:extLst>
            </p:cNvPr>
            <p:cNvSpPr/>
            <p:nvPr userDrawn="1"/>
          </p:nvSpPr>
          <p:spPr>
            <a:xfrm rot="10800000">
              <a:off x="9233702" y="4578563"/>
              <a:ext cx="2156116" cy="168083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521DD51-57CE-4BFF-AD9E-84B2A2616B67}"/>
                </a:ext>
              </a:extLst>
            </p:cNvPr>
            <p:cNvSpPr>
              <a:spLocks/>
            </p:cNvSpPr>
            <p:nvPr userDrawn="1"/>
          </p:nvSpPr>
          <p:spPr>
            <a:xfrm rot="10800000">
              <a:off x="9441165" y="4790324"/>
              <a:ext cx="1741189" cy="1257315"/>
            </a:xfrm>
            <a:custGeom>
              <a:avLst/>
              <a:gdLst>
                <a:gd name="connsiteX0" fmla="*/ 915988 w 915988"/>
                <a:gd name="connsiteY0" fmla="*/ 661436 h 661436"/>
                <a:gd name="connsiteX1" fmla="*/ 0 w 915988"/>
                <a:gd name="connsiteY1" fmla="*/ 661436 h 661436"/>
                <a:gd name="connsiteX2" fmla="*/ 0 w 915988"/>
                <a:gd name="connsiteY2" fmla="*/ 0 h 661436"/>
                <a:gd name="connsiteX3" fmla="*/ 915988 w 915988"/>
                <a:gd name="connsiteY3" fmla="*/ 0 h 66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988" h="661436">
                  <a:moveTo>
                    <a:pt x="915988" y="661436"/>
                  </a:moveTo>
                  <a:lnTo>
                    <a:pt x="0" y="661436"/>
                  </a:lnTo>
                  <a:lnTo>
                    <a:pt x="0" y="0"/>
                  </a:lnTo>
                  <a:lnTo>
                    <a:pt x="91598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00000">
                <a:prstClr val="black">
                  <a:alpha val="1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E122963-26E0-4BA5-B9EE-6B498F3C6B05}"/>
                </a:ext>
              </a:extLst>
            </p:cNvPr>
            <p:cNvSpPr/>
            <p:nvPr userDrawn="1"/>
          </p:nvSpPr>
          <p:spPr>
            <a:xfrm rot="10800000">
              <a:off x="9233700" y="6047144"/>
              <a:ext cx="2156118" cy="212253"/>
            </a:xfrm>
            <a:custGeom>
              <a:avLst/>
              <a:gdLst>
                <a:gd name="connsiteX0" fmla="*/ 0 w 1134270"/>
                <a:gd name="connsiteY0" fmla="*/ 0 h 111660"/>
                <a:gd name="connsiteX1" fmla="*/ 539166 w 1134270"/>
                <a:gd name="connsiteY1" fmla="*/ 0 h 111660"/>
                <a:gd name="connsiteX2" fmla="*/ 595104 w 1134270"/>
                <a:gd name="connsiteY2" fmla="*/ 0 h 111660"/>
                <a:gd name="connsiteX3" fmla="*/ 1134270 w 1134270"/>
                <a:gd name="connsiteY3" fmla="*/ 0 h 111660"/>
                <a:gd name="connsiteX4" fmla="*/ 1022611 w 1134270"/>
                <a:gd name="connsiteY4" fmla="*/ 111660 h 111660"/>
                <a:gd name="connsiteX5" fmla="*/ 595104 w 1134270"/>
                <a:gd name="connsiteY5" fmla="*/ 111660 h 111660"/>
                <a:gd name="connsiteX6" fmla="*/ 539166 w 1134270"/>
                <a:gd name="connsiteY6" fmla="*/ 111660 h 111660"/>
                <a:gd name="connsiteX7" fmla="*/ 111659 w 1134270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0" y="0"/>
                  </a:moveTo>
                  <a:lnTo>
                    <a:pt x="539166" y="0"/>
                  </a:lnTo>
                  <a:lnTo>
                    <a:pt x="595104" y="0"/>
                  </a:lnTo>
                  <a:lnTo>
                    <a:pt x="1134270" y="0"/>
                  </a:lnTo>
                  <a:lnTo>
                    <a:pt x="1022611" y="111660"/>
                  </a:lnTo>
                  <a:lnTo>
                    <a:pt x="595104" y="111660"/>
                  </a:lnTo>
                  <a:lnTo>
                    <a:pt x="539166" y="111660"/>
                  </a:lnTo>
                  <a:lnTo>
                    <a:pt x="111659" y="111660"/>
                  </a:lnTo>
                  <a:close/>
                </a:path>
              </a:pathLst>
            </a:custGeom>
            <a:blipFill>
              <a:blip r:embed="rId5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D067FC-0EC8-4BF2-91BF-9693290B983B}"/>
                </a:ext>
              </a:extLst>
            </p:cNvPr>
            <p:cNvSpPr/>
            <p:nvPr userDrawn="1"/>
          </p:nvSpPr>
          <p:spPr>
            <a:xfrm rot="5400000" flipH="1" flipV="1">
              <a:off x="8499412" y="5312853"/>
              <a:ext cx="1680832" cy="212253"/>
            </a:xfrm>
            <a:custGeom>
              <a:avLst/>
              <a:gdLst>
                <a:gd name="connsiteX0" fmla="*/ 0 w 884236"/>
                <a:gd name="connsiteY0" fmla="*/ 0 h 111660"/>
                <a:gd name="connsiteX1" fmla="*/ 289131 w 884236"/>
                <a:gd name="connsiteY1" fmla="*/ 0 h 111660"/>
                <a:gd name="connsiteX2" fmla="*/ 595105 w 884236"/>
                <a:gd name="connsiteY2" fmla="*/ 0 h 111660"/>
                <a:gd name="connsiteX3" fmla="*/ 884236 w 884236"/>
                <a:gd name="connsiteY3" fmla="*/ 0 h 111660"/>
                <a:gd name="connsiteX4" fmla="*/ 772576 w 884236"/>
                <a:gd name="connsiteY4" fmla="*/ 111660 h 111660"/>
                <a:gd name="connsiteX5" fmla="*/ 595105 w 884236"/>
                <a:gd name="connsiteY5" fmla="*/ 111660 h 111660"/>
                <a:gd name="connsiteX6" fmla="*/ 289131 w 884236"/>
                <a:gd name="connsiteY6" fmla="*/ 111660 h 111660"/>
                <a:gd name="connsiteX7" fmla="*/ 111660 w 884236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0" y="0"/>
                  </a:moveTo>
                  <a:lnTo>
                    <a:pt x="289131" y="0"/>
                  </a:lnTo>
                  <a:lnTo>
                    <a:pt x="595105" y="0"/>
                  </a:lnTo>
                  <a:lnTo>
                    <a:pt x="884236" y="0"/>
                  </a:ln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close/>
                </a:path>
              </a:pathLst>
            </a:custGeom>
            <a:blipFill>
              <a:blip r:embed="rId5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F60CB37-A097-49B9-A293-447333E61FA7}"/>
                </a:ext>
              </a:extLst>
            </p:cNvPr>
            <p:cNvSpPr/>
            <p:nvPr userDrawn="1"/>
          </p:nvSpPr>
          <p:spPr>
            <a:xfrm rot="10800000" flipV="1">
              <a:off x="9233700" y="4578563"/>
              <a:ext cx="2156118" cy="212253"/>
            </a:xfrm>
            <a:custGeom>
              <a:avLst/>
              <a:gdLst>
                <a:gd name="connsiteX0" fmla="*/ 111659 w 1134270"/>
                <a:gd name="connsiteY0" fmla="*/ 111660 h 111660"/>
                <a:gd name="connsiteX1" fmla="*/ 539166 w 1134270"/>
                <a:gd name="connsiteY1" fmla="*/ 111660 h 111660"/>
                <a:gd name="connsiteX2" fmla="*/ 595104 w 1134270"/>
                <a:gd name="connsiteY2" fmla="*/ 111660 h 111660"/>
                <a:gd name="connsiteX3" fmla="*/ 1022611 w 1134270"/>
                <a:gd name="connsiteY3" fmla="*/ 111660 h 111660"/>
                <a:gd name="connsiteX4" fmla="*/ 1134270 w 1134270"/>
                <a:gd name="connsiteY4" fmla="*/ 0 h 111660"/>
                <a:gd name="connsiteX5" fmla="*/ 595104 w 1134270"/>
                <a:gd name="connsiteY5" fmla="*/ 0 h 111660"/>
                <a:gd name="connsiteX6" fmla="*/ 539166 w 1134270"/>
                <a:gd name="connsiteY6" fmla="*/ 0 h 111660"/>
                <a:gd name="connsiteX7" fmla="*/ 0 w 1134270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111659" y="111660"/>
                  </a:moveTo>
                  <a:lnTo>
                    <a:pt x="539166" y="111660"/>
                  </a:lnTo>
                  <a:lnTo>
                    <a:pt x="595104" y="111660"/>
                  </a:lnTo>
                  <a:lnTo>
                    <a:pt x="1022611" y="111660"/>
                  </a:lnTo>
                  <a:lnTo>
                    <a:pt x="1134270" y="0"/>
                  </a:lnTo>
                  <a:lnTo>
                    <a:pt x="595104" y="0"/>
                  </a:lnTo>
                  <a:lnTo>
                    <a:pt x="539166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5CB7912-E5EE-4C0B-B5E8-9EB7ABF0F21D}"/>
                </a:ext>
              </a:extLst>
            </p:cNvPr>
            <p:cNvSpPr/>
            <p:nvPr userDrawn="1"/>
          </p:nvSpPr>
          <p:spPr>
            <a:xfrm rot="5400000">
              <a:off x="10443275" y="5312853"/>
              <a:ext cx="1680832" cy="212253"/>
            </a:xfrm>
            <a:custGeom>
              <a:avLst/>
              <a:gdLst>
                <a:gd name="connsiteX0" fmla="*/ 884236 w 884236"/>
                <a:gd name="connsiteY0" fmla="*/ 0 h 111660"/>
                <a:gd name="connsiteX1" fmla="*/ 772576 w 884236"/>
                <a:gd name="connsiteY1" fmla="*/ 111660 h 111660"/>
                <a:gd name="connsiteX2" fmla="*/ 595105 w 884236"/>
                <a:gd name="connsiteY2" fmla="*/ 111660 h 111660"/>
                <a:gd name="connsiteX3" fmla="*/ 289131 w 884236"/>
                <a:gd name="connsiteY3" fmla="*/ 111660 h 111660"/>
                <a:gd name="connsiteX4" fmla="*/ 111660 w 884236"/>
                <a:gd name="connsiteY4" fmla="*/ 111660 h 111660"/>
                <a:gd name="connsiteX5" fmla="*/ 0 w 884236"/>
                <a:gd name="connsiteY5" fmla="*/ 0 h 111660"/>
                <a:gd name="connsiteX6" fmla="*/ 289131 w 884236"/>
                <a:gd name="connsiteY6" fmla="*/ 0 h 111660"/>
                <a:gd name="connsiteX7" fmla="*/ 595105 w 884236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884236" y="0"/>
                  </a:move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lnTo>
                    <a:pt x="0" y="0"/>
                  </a:lnTo>
                  <a:lnTo>
                    <a:pt x="289131" y="0"/>
                  </a:lnTo>
                  <a:lnTo>
                    <a:pt x="595105" y="0"/>
                  </a:lnTo>
                  <a:close/>
                </a:path>
              </a:pathLst>
            </a:custGeom>
            <a:blipFill>
              <a:blip r:embed="rId5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00" name="Graphic 12" descr="Ornament - page number border">
            <a:extLst>
              <a:ext uri="{FF2B5EF4-FFF2-40B4-BE49-F238E27FC236}">
                <a16:creationId xmlns:a16="http://schemas.microsoft.com/office/drawing/2014/main" id="{50A1A467-D07D-43AB-AEE6-CA2DD644BD96}"/>
              </a:ext>
            </a:extLst>
          </p:cNvPr>
          <p:cNvSpPr/>
          <p:nvPr userDrawn="1"/>
        </p:nvSpPr>
        <p:spPr>
          <a:xfrm rot="2700000">
            <a:off x="11572481" y="6311935"/>
            <a:ext cx="479362" cy="479362"/>
          </a:xfrm>
          <a:custGeom>
            <a:avLst/>
            <a:gdLst>
              <a:gd name="connsiteX0" fmla="*/ 216694 w 238125"/>
              <a:gd name="connsiteY0" fmla="*/ 88744 h 238125"/>
              <a:gd name="connsiteX1" fmla="*/ 216694 w 238125"/>
              <a:gd name="connsiteY1" fmla="*/ 78581 h 238125"/>
              <a:gd name="connsiteX2" fmla="*/ 211931 w 238125"/>
              <a:gd name="connsiteY2" fmla="*/ 73819 h 238125"/>
              <a:gd name="connsiteX3" fmla="*/ 169069 w 238125"/>
              <a:gd name="connsiteY3" fmla="*/ 30956 h 238125"/>
              <a:gd name="connsiteX4" fmla="*/ 164306 w 238125"/>
              <a:gd name="connsiteY4" fmla="*/ 26194 h 238125"/>
              <a:gd name="connsiteX5" fmla="*/ 154143 w 238125"/>
              <a:gd name="connsiteY5" fmla="*/ 26194 h 238125"/>
              <a:gd name="connsiteX6" fmla="*/ 121444 w 238125"/>
              <a:gd name="connsiteY6" fmla="*/ 7144 h 238125"/>
              <a:gd name="connsiteX7" fmla="*/ 88744 w 238125"/>
              <a:gd name="connsiteY7" fmla="*/ 26194 h 238125"/>
              <a:gd name="connsiteX8" fmla="*/ 78581 w 238125"/>
              <a:gd name="connsiteY8" fmla="*/ 26194 h 238125"/>
              <a:gd name="connsiteX9" fmla="*/ 73819 w 238125"/>
              <a:gd name="connsiteY9" fmla="*/ 30956 h 238125"/>
              <a:gd name="connsiteX10" fmla="*/ 30956 w 238125"/>
              <a:gd name="connsiteY10" fmla="*/ 73819 h 238125"/>
              <a:gd name="connsiteX11" fmla="*/ 26194 w 238125"/>
              <a:gd name="connsiteY11" fmla="*/ 78581 h 238125"/>
              <a:gd name="connsiteX12" fmla="*/ 26194 w 238125"/>
              <a:gd name="connsiteY12" fmla="*/ 88744 h 238125"/>
              <a:gd name="connsiteX13" fmla="*/ 7144 w 238125"/>
              <a:gd name="connsiteY13" fmla="*/ 121444 h 238125"/>
              <a:gd name="connsiteX14" fmla="*/ 26194 w 238125"/>
              <a:gd name="connsiteY14" fmla="*/ 154143 h 238125"/>
              <a:gd name="connsiteX15" fmla="*/ 26194 w 238125"/>
              <a:gd name="connsiteY15" fmla="*/ 164306 h 238125"/>
              <a:gd name="connsiteX16" fmla="*/ 30956 w 238125"/>
              <a:gd name="connsiteY16" fmla="*/ 169069 h 238125"/>
              <a:gd name="connsiteX17" fmla="*/ 73819 w 238125"/>
              <a:gd name="connsiteY17" fmla="*/ 211931 h 238125"/>
              <a:gd name="connsiteX18" fmla="*/ 78581 w 238125"/>
              <a:gd name="connsiteY18" fmla="*/ 216694 h 238125"/>
              <a:gd name="connsiteX19" fmla="*/ 88744 w 238125"/>
              <a:gd name="connsiteY19" fmla="*/ 216694 h 238125"/>
              <a:gd name="connsiteX20" fmla="*/ 121444 w 238125"/>
              <a:gd name="connsiteY20" fmla="*/ 235744 h 238125"/>
              <a:gd name="connsiteX21" fmla="*/ 154143 w 238125"/>
              <a:gd name="connsiteY21" fmla="*/ 216694 h 238125"/>
              <a:gd name="connsiteX22" fmla="*/ 164306 w 238125"/>
              <a:gd name="connsiteY22" fmla="*/ 216694 h 238125"/>
              <a:gd name="connsiteX23" fmla="*/ 169069 w 238125"/>
              <a:gd name="connsiteY23" fmla="*/ 211931 h 238125"/>
              <a:gd name="connsiteX24" fmla="*/ 211931 w 238125"/>
              <a:gd name="connsiteY24" fmla="*/ 169069 h 238125"/>
              <a:gd name="connsiteX25" fmla="*/ 216694 w 238125"/>
              <a:gd name="connsiteY25" fmla="*/ 164306 h 238125"/>
              <a:gd name="connsiteX26" fmla="*/ 216694 w 238125"/>
              <a:gd name="connsiteY26" fmla="*/ 154143 h 238125"/>
              <a:gd name="connsiteX27" fmla="*/ 235744 w 238125"/>
              <a:gd name="connsiteY27" fmla="*/ 121444 h 238125"/>
              <a:gd name="connsiteX28" fmla="*/ 216694 w 238125"/>
              <a:gd name="connsiteY28" fmla="*/ 88744 h 238125"/>
              <a:gd name="connsiteX29" fmla="*/ 211931 w 238125"/>
              <a:gd name="connsiteY29" fmla="*/ 145256 h 238125"/>
              <a:gd name="connsiteX30" fmla="*/ 207169 w 238125"/>
              <a:gd name="connsiteY30" fmla="*/ 150019 h 238125"/>
              <a:gd name="connsiteX31" fmla="*/ 207169 w 238125"/>
              <a:gd name="connsiteY31" fmla="*/ 159753 h 238125"/>
              <a:gd name="connsiteX32" fmla="*/ 159753 w 238125"/>
              <a:gd name="connsiteY32" fmla="*/ 207169 h 238125"/>
              <a:gd name="connsiteX33" fmla="*/ 150019 w 238125"/>
              <a:gd name="connsiteY33" fmla="*/ 207169 h 238125"/>
              <a:gd name="connsiteX34" fmla="*/ 145256 w 238125"/>
              <a:gd name="connsiteY34" fmla="*/ 211931 h 238125"/>
              <a:gd name="connsiteX35" fmla="*/ 121444 w 238125"/>
              <a:gd name="connsiteY35" fmla="*/ 226219 h 238125"/>
              <a:gd name="connsiteX36" fmla="*/ 97631 w 238125"/>
              <a:gd name="connsiteY36" fmla="*/ 211931 h 238125"/>
              <a:gd name="connsiteX37" fmla="*/ 92869 w 238125"/>
              <a:gd name="connsiteY37" fmla="*/ 207169 h 238125"/>
              <a:gd name="connsiteX38" fmla="*/ 83134 w 238125"/>
              <a:gd name="connsiteY38" fmla="*/ 207169 h 238125"/>
              <a:gd name="connsiteX39" fmla="*/ 35719 w 238125"/>
              <a:gd name="connsiteY39" fmla="*/ 159753 h 238125"/>
              <a:gd name="connsiteX40" fmla="*/ 35719 w 238125"/>
              <a:gd name="connsiteY40" fmla="*/ 150019 h 238125"/>
              <a:gd name="connsiteX41" fmla="*/ 30956 w 238125"/>
              <a:gd name="connsiteY41" fmla="*/ 145256 h 238125"/>
              <a:gd name="connsiteX42" fmla="*/ 16669 w 238125"/>
              <a:gd name="connsiteY42" fmla="*/ 121444 h 238125"/>
              <a:gd name="connsiteX43" fmla="*/ 30956 w 238125"/>
              <a:gd name="connsiteY43" fmla="*/ 97631 h 238125"/>
              <a:gd name="connsiteX44" fmla="*/ 35719 w 238125"/>
              <a:gd name="connsiteY44" fmla="*/ 92869 h 238125"/>
              <a:gd name="connsiteX45" fmla="*/ 35719 w 238125"/>
              <a:gd name="connsiteY45" fmla="*/ 83134 h 238125"/>
              <a:gd name="connsiteX46" fmla="*/ 83134 w 238125"/>
              <a:gd name="connsiteY46" fmla="*/ 35719 h 238125"/>
              <a:gd name="connsiteX47" fmla="*/ 92869 w 238125"/>
              <a:gd name="connsiteY47" fmla="*/ 35719 h 238125"/>
              <a:gd name="connsiteX48" fmla="*/ 97631 w 238125"/>
              <a:gd name="connsiteY48" fmla="*/ 30956 h 238125"/>
              <a:gd name="connsiteX49" fmla="*/ 121444 w 238125"/>
              <a:gd name="connsiteY49" fmla="*/ 16669 h 238125"/>
              <a:gd name="connsiteX50" fmla="*/ 145256 w 238125"/>
              <a:gd name="connsiteY50" fmla="*/ 30956 h 238125"/>
              <a:gd name="connsiteX51" fmla="*/ 150019 w 238125"/>
              <a:gd name="connsiteY51" fmla="*/ 35719 h 238125"/>
              <a:gd name="connsiteX52" fmla="*/ 159753 w 238125"/>
              <a:gd name="connsiteY52" fmla="*/ 35719 h 238125"/>
              <a:gd name="connsiteX53" fmla="*/ 207169 w 238125"/>
              <a:gd name="connsiteY53" fmla="*/ 83134 h 238125"/>
              <a:gd name="connsiteX54" fmla="*/ 207169 w 238125"/>
              <a:gd name="connsiteY54" fmla="*/ 92869 h 238125"/>
              <a:gd name="connsiteX55" fmla="*/ 211931 w 238125"/>
              <a:gd name="connsiteY55" fmla="*/ 97631 h 238125"/>
              <a:gd name="connsiteX56" fmla="*/ 226219 w 238125"/>
              <a:gd name="connsiteY56" fmla="*/ 121444 h 238125"/>
              <a:gd name="connsiteX57" fmla="*/ 211931 w 238125"/>
              <a:gd name="connsiteY57" fmla="*/ 145256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8125" h="238125">
                <a:moveTo>
                  <a:pt x="216694" y="88744"/>
                </a:moveTo>
                <a:lnTo>
                  <a:pt x="216694" y="78581"/>
                </a:lnTo>
                <a:cubicBezTo>
                  <a:pt x="216694" y="75952"/>
                  <a:pt x="214560" y="73819"/>
                  <a:pt x="211931" y="73819"/>
                </a:cubicBezTo>
                <a:cubicBezTo>
                  <a:pt x="188300" y="73819"/>
                  <a:pt x="169069" y="54588"/>
                  <a:pt x="169069" y="30956"/>
                </a:cubicBezTo>
                <a:cubicBezTo>
                  <a:pt x="169069" y="28327"/>
                  <a:pt x="166935" y="26194"/>
                  <a:pt x="164306" y="26194"/>
                </a:cubicBezTo>
                <a:lnTo>
                  <a:pt x="154143" y="26194"/>
                </a:lnTo>
                <a:cubicBezTo>
                  <a:pt x="151133" y="15202"/>
                  <a:pt x="137855" y="7144"/>
                  <a:pt x="121444" y="7144"/>
                </a:cubicBezTo>
                <a:cubicBezTo>
                  <a:pt x="105032" y="7144"/>
                  <a:pt x="91745" y="15202"/>
                  <a:pt x="88744" y="26194"/>
                </a:cubicBezTo>
                <a:lnTo>
                  <a:pt x="78581" y="26194"/>
                </a:lnTo>
                <a:cubicBezTo>
                  <a:pt x="75952" y="26194"/>
                  <a:pt x="73819" y="28327"/>
                  <a:pt x="73819" y="30956"/>
                </a:cubicBezTo>
                <a:cubicBezTo>
                  <a:pt x="73819" y="54588"/>
                  <a:pt x="54588" y="73819"/>
                  <a:pt x="30956" y="73819"/>
                </a:cubicBezTo>
                <a:cubicBezTo>
                  <a:pt x="28327" y="73819"/>
                  <a:pt x="26194" y="75952"/>
                  <a:pt x="26194" y="78581"/>
                </a:cubicBezTo>
                <a:lnTo>
                  <a:pt x="26194" y="88744"/>
                </a:lnTo>
                <a:cubicBezTo>
                  <a:pt x="15202" y="91754"/>
                  <a:pt x="7144" y="105032"/>
                  <a:pt x="7144" y="121444"/>
                </a:cubicBezTo>
                <a:cubicBezTo>
                  <a:pt x="7144" y="137855"/>
                  <a:pt x="15202" y="151143"/>
                  <a:pt x="26194" y="154143"/>
                </a:cubicBezTo>
                <a:lnTo>
                  <a:pt x="26194" y="164306"/>
                </a:lnTo>
                <a:cubicBezTo>
                  <a:pt x="26194" y="166935"/>
                  <a:pt x="28327" y="169069"/>
                  <a:pt x="30956" y="169069"/>
                </a:cubicBezTo>
                <a:cubicBezTo>
                  <a:pt x="54588" y="169069"/>
                  <a:pt x="73819" y="188300"/>
                  <a:pt x="73819" y="211931"/>
                </a:cubicBezTo>
                <a:cubicBezTo>
                  <a:pt x="73819" y="214560"/>
                  <a:pt x="75952" y="216694"/>
                  <a:pt x="78581" y="216694"/>
                </a:cubicBezTo>
                <a:lnTo>
                  <a:pt x="88744" y="216694"/>
                </a:lnTo>
                <a:cubicBezTo>
                  <a:pt x="91754" y="227686"/>
                  <a:pt x="105042" y="235744"/>
                  <a:pt x="121444" y="235744"/>
                </a:cubicBezTo>
                <a:cubicBezTo>
                  <a:pt x="137846" y="235744"/>
                  <a:pt x="151133" y="227686"/>
                  <a:pt x="154143" y="216694"/>
                </a:cubicBezTo>
                <a:lnTo>
                  <a:pt x="164306" y="216694"/>
                </a:lnTo>
                <a:cubicBezTo>
                  <a:pt x="166935" y="216694"/>
                  <a:pt x="169069" y="214560"/>
                  <a:pt x="169069" y="211931"/>
                </a:cubicBezTo>
                <a:cubicBezTo>
                  <a:pt x="169069" y="188300"/>
                  <a:pt x="188300" y="169069"/>
                  <a:pt x="211931" y="169069"/>
                </a:cubicBezTo>
                <a:cubicBezTo>
                  <a:pt x="214560" y="169069"/>
                  <a:pt x="216694" y="166935"/>
                  <a:pt x="216694" y="164306"/>
                </a:cubicBezTo>
                <a:lnTo>
                  <a:pt x="216694" y="154143"/>
                </a:lnTo>
                <a:cubicBezTo>
                  <a:pt x="227686" y="151133"/>
                  <a:pt x="235744" y="137855"/>
                  <a:pt x="235744" y="121444"/>
                </a:cubicBezTo>
                <a:cubicBezTo>
                  <a:pt x="235744" y="105032"/>
                  <a:pt x="227686" y="91745"/>
                  <a:pt x="216694" y="88744"/>
                </a:cubicBezTo>
                <a:close/>
                <a:moveTo>
                  <a:pt x="211931" y="145256"/>
                </a:moveTo>
                <a:cubicBezTo>
                  <a:pt x="209302" y="145256"/>
                  <a:pt x="207169" y="147390"/>
                  <a:pt x="207169" y="150019"/>
                </a:cubicBezTo>
                <a:lnTo>
                  <a:pt x="207169" y="159753"/>
                </a:lnTo>
                <a:cubicBezTo>
                  <a:pt x="182070" y="162030"/>
                  <a:pt x="162020" y="182070"/>
                  <a:pt x="159753" y="207169"/>
                </a:cubicBezTo>
                <a:lnTo>
                  <a:pt x="150019" y="207169"/>
                </a:lnTo>
                <a:cubicBezTo>
                  <a:pt x="147390" y="207169"/>
                  <a:pt x="145256" y="209302"/>
                  <a:pt x="145256" y="211931"/>
                </a:cubicBezTo>
                <a:cubicBezTo>
                  <a:pt x="145256" y="219675"/>
                  <a:pt x="134350" y="226219"/>
                  <a:pt x="121444" y="226219"/>
                </a:cubicBezTo>
                <a:cubicBezTo>
                  <a:pt x="108537" y="226219"/>
                  <a:pt x="97631" y="219675"/>
                  <a:pt x="97631" y="211931"/>
                </a:cubicBezTo>
                <a:cubicBezTo>
                  <a:pt x="97631" y="209302"/>
                  <a:pt x="95498" y="207169"/>
                  <a:pt x="92869" y="207169"/>
                </a:cubicBezTo>
                <a:lnTo>
                  <a:pt x="83134" y="207169"/>
                </a:lnTo>
                <a:cubicBezTo>
                  <a:pt x="80858" y="182070"/>
                  <a:pt x="60817" y="162030"/>
                  <a:pt x="35719" y="159753"/>
                </a:cubicBezTo>
                <a:lnTo>
                  <a:pt x="35719" y="150019"/>
                </a:lnTo>
                <a:cubicBezTo>
                  <a:pt x="35719" y="147390"/>
                  <a:pt x="33585" y="145256"/>
                  <a:pt x="30956" y="145256"/>
                </a:cubicBezTo>
                <a:cubicBezTo>
                  <a:pt x="23212" y="145256"/>
                  <a:pt x="16669" y="134350"/>
                  <a:pt x="16669" y="121444"/>
                </a:cubicBezTo>
                <a:cubicBezTo>
                  <a:pt x="16669" y="108537"/>
                  <a:pt x="23212" y="97631"/>
                  <a:pt x="30956" y="97631"/>
                </a:cubicBezTo>
                <a:cubicBezTo>
                  <a:pt x="33585" y="97631"/>
                  <a:pt x="35719" y="95498"/>
                  <a:pt x="35719" y="92869"/>
                </a:cubicBezTo>
                <a:lnTo>
                  <a:pt x="35719" y="83134"/>
                </a:lnTo>
                <a:cubicBezTo>
                  <a:pt x="60817" y="80858"/>
                  <a:pt x="80867" y="60817"/>
                  <a:pt x="83134" y="35719"/>
                </a:cubicBezTo>
                <a:lnTo>
                  <a:pt x="92869" y="35719"/>
                </a:lnTo>
                <a:cubicBezTo>
                  <a:pt x="95498" y="35719"/>
                  <a:pt x="97631" y="33585"/>
                  <a:pt x="97631" y="30956"/>
                </a:cubicBezTo>
                <a:cubicBezTo>
                  <a:pt x="97631" y="23212"/>
                  <a:pt x="108537" y="16669"/>
                  <a:pt x="121444" y="16669"/>
                </a:cubicBezTo>
                <a:cubicBezTo>
                  <a:pt x="134350" y="16669"/>
                  <a:pt x="145256" y="23212"/>
                  <a:pt x="145256" y="30956"/>
                </a:cubicBezTo>
                <a:cubicBezTo>
                  <a:pt x="145256" y="33585"/>
                  <a:pt x="147390" y="35719"/>
                  <a:pt x="150019" y="35719"/>
                </a:cubicBezTo>
                <a:lnTo>
                  <a:pt x="159753" y="35719"/>
                </a:lnTo>
                <a:cubicBezTo>
                  <a:pt x="162030" y="60817"/>
                  <a:pt x="182070" y="80867"/>
                  <a:pt x="207169" y="83134"/>
                </a:cubicBezTo>
                <a:lnTo>
                  <a:pt x="207169" y="92869"/>
                </a:lnTo>
                <a:cubicBezTo>
                  <a:pt x="207169" y="95498"/>
                  <a:pt x="209302" y="97631"/>
                  <a:pt x="211931" y="97631"/>
                </a:cubicBezTo>
                <a:cubicBezTo>
                  <a:pt x="219675" y="97631"/>
                  <a:pt x="226219" y="108537"/>
                  <a:pt x="226219" y="121444"/>
                </a:cubicBezTo>
                <a:cubicBezTo>
                  <a:pt x="226219" y="134350"/>
                  <a:pt x="219675" y="145256"/>
                  <a:pt x="211931" y="145256"/>
                </a:cubicBezTo>
                <a:close/>
              </a:path>
            </a:pathLst>
          </a:custGeom>
          <a:noFill/>
          <a:ln w="3175" cap="flat">
            <a:solidFill>
              <a:schemeClr val="tx1">
                <a:lumMod val="65000"/>
                <a:lumOff val="3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0" name="Picture Placeholder 129" descr="Picture Placeholder">
            <a:extLst>
              <a:ext uri="{FF2B5EF4-FFF2-40B4-BE49-F238E27FC236}">
                <a16:creationId xmlns:a16="http://schemas.microsoft.com/office/drawing/2014/main" id="{7644FB55-4EAF-4788-B64A-004486820BED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1600900" y="1242054"/>
            <a:ext cx="625318" cy="973565"/>
          </a:xfrm>
          <a:custGeom>
            <a:avLst/>
            <a:gdLst>
              <a:gd name="connsiteX0" fmla="*/ 0 w 625318"/>
              <a:gd name="connsiteY0" fmla="*/ 0 h 973565"/>
              <a:gd name="connsiteX1" fmla="*/ 625318 w 625318"/>
              <a:gd name="connsiteY1" fmla="*/ 0 h 973565"/>
              <a:gd name="connsiteX2" fmla="*/ 625318 w 625318"/>
              <a:gd name="connsiteY2" fmla="*/ 973565 h 973565"/>
              <a:gd name="connsiteX3" fmla="*/ 0 w 625318"/>
              <a:gd name="connsiteY3" fmla="*/ 973565 h 97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318" h="973565">
                <a:moveTo>
                  <a:pt x="0" y="0"/>
                </a:moveTo>
                <a:lnTo>
                  <a:pt x="625318" y="0"/>
                </a:lnTo>
                <a:lnTo>
                  <a:pt x="625318" y="973565"/>
                </a:lnTo>
                <a:lnTo>
                  <a:pt x="0" y="973565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2" name="Picture Placeholder 131" descr="Picture Placeholder">
            <a:extLst>
              <a:ext uri="{FF2B5EF4-FFF2-40B4-BE49-F238E27FC236}">
                <a16:creationId xmlns:a16="http://schemas.microsoft.com/office/drawing/2014/main" id="{E2CE86EB-E954-47A0-A1E7-07339A788034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3647062" y="1074302"/>
            <a:ext cx="780743" cy="512391"/>
          </a:xfrm>
          <a:custGeom>
            <a:avLst/>
            <a:gdLst>
              <a:gd name="connsiteX0" fmla="*/ 0 w 780743"/>
              <a:gd name="connsiteY0" fmla="*/ 0 h 512391"/>
              <a:gd name="connsiteX1" fmla="*/ 780743 w 780743"/>
              <a:gd name="connsiteY1" fmla="*/ 0 h 512391"/>
              <a:gd name="connsiteX2" fmla="*/ 780743 w 780743"/>
              <a:gd name="connsiteY2" fmla="*/ 512391 h 512391"/>
              <a:gd name="connsiteX3" fmla="*/ 0 w 780743"/>
              <a:gd name="connsiteY3" fmla="*/ 512391 h 51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743" h="512391">
                <a:moveTo>
                  <a:pt x="0" y="0"/>
                </a:moveTo>
                <a:lnTo>
                  <a:pt x="780743" y="0"/>
                </a:lnTo>
                <a:lnTo>
                  <a:pt x="780743" y="512391"/>
                </a:lnTo>
                <a:lnTo>
                  <a:pt x="0" y="512391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6" name="Picture Placeholder 135" descr="Picture Placeholder">
            <a:extLst>
              <a:ext uri="{FF2B5EF4-FFF2-40B4-BE49-F238E27FC236}">
                <a16:creationId xmlns:a16="http://schemas.microsoft.com/office/drawing/2014/main" id="{A9E259A0-104E-41F7-9F6C-1D865BB2139D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1710957" y="3128633"/>
            <a:ext cx="708342" cy="483545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8" name="Picture Placeholder 137" descr="Picture Placeholder">
            <a:extLst>
              <a:ext uri="{FF2B5EF4-FFF2-40B4-BE49-F238E27FC236}">
                <a16:creationId xmlns:a16="http://schemas.microsoft.com/office/drawing/2014/main" id="{71A1580A-4DF8-48EA-BE8A-CD52EA522ECE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3625635" y="2854703"/>
            <a:ext cx="592509" cy="875146"/>
          </a:xfrm>
          <a:custGeom>
            <a:avLst/>
            <a:gdLst>
              <a:gd name="connsiteX0" fmla="*/ 0 w 592509"/>
              <a:gd name="connsiteY0" fmla="*/ 0 h 875146"/>
              <a:gd name="connsiteX1" fmla="*/ 592509 w 592509"/>
              <a:gd name="connsiteY1" fmla="*/ 0 h 875146"/>
              <a:gd name="connsiteX2" fmla="*/ 592509 w 592509"/>
              <a:gd name="connsiteY2" fmla="*/ 875146 h 875146"/>
              <a:gd name="connsiteX3" fmla="*/ 0 w 592509"/>
              <a:gd name="connsiteY3" fmla="*/ 875146 h 87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09" h="875146">
                <a:moveTo>
                  <a:pt x="0" y="0"/>
                </a:moveTo>
                <a:lnTo>
                  <a:pt x="592509" y="0"/>
                </a:lnTo>
                <a:lnTo>
                  <a:pt x="592509" y="875146"/>
                </a:lnTo>
                <a:lnTo>
                  <a:pt x="0" y="875146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0" name="Picture Placeholder 139" descr="Picture Placeholder">
            <a:extLst>
              <a:ext uri="{FF2B5EF4-FFF2-40B4-BE49-F238E27FC236}">
                <a16:creationId xmlns:a16="http://schemas.microsoft.com/office/drawing/2014/main" id="{373A7382-08C7-435E-9420-7AD2F07EB117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>
            <a:off x="942101" y="4591260"/>
            <a:ext cx="1206000" cy="1206000"/>
          </a:xfrm>
          <a:custGeom>
            <a:avLst/>
            <a:gdLst>
              <a:gd name="connsiteX0" fmla="*/ 0 w 1206000"/>
              <a:gd name="connsiteY0" fmla="*/ 0 h 1206000"/>
              <a:gd name="connsiteX1" fmla="*/ 1206000 w 1206000"/>
              <a:gd name="connsiteY1" fmla="*/ 0 h 1206000"/>
              <a:gd name="connsiteX2" fmla="*/ 1206000 w 1206000"/>
              <a:gd name="connsiteY2" fmla="*/ 1206000 h 1206000"/>
              <a:gd name="connsiteX3" fmla="*/ 0 w 1206000"/>
              <a:gd name="connsiteY3" fmla="*/ 1206000 h 12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000" h="1206000">
                <a:moveTo>
                  <a:pt x="0" y="0"/>
                </a:moveTo>
                <a:lnTo>
                  <a:pt x="1206000" y="0"/>
                </a:lnTo>
                <a:lnTo>
                  <a:pt x="1206000" y="1206000"/>
                </a:lnTo>
                <a:lnTo>
                  <a:pt x="0" y="1206000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2" name="Picture Placeholder 141" descr="Picture Placeholder">
            <a:extLst>
              <a:ext uri="{FF2B5EF4-FFF2-40B4-BE49-F238E27FC236}">
                <a16:creationId xmlns:a16="http://schemas.microsoft.com/office/drawing/2014/main" id="{6B9FBC91-6FC8-48C3-BA69-0E3F3AC5960E}"/>
              </a:ext>
            </a:extLst>
          </p:cNvPr>
          <p:cNvSpPr>
            <a:spLocks noGrp="1"/>
          </p:cNvSpPr>
          <p:nvPr userDrawn="1">
            <p:ph type="pic" sz="quarter" idx="21"/>
          </p:nvPr>
        </p:nvSpPr>
        <p:spPr>
          <a:xfrm>
            <a:off x="3423228" y="4829672"/>
            <a:ext cx="942693" cy="662213"/>
          </a:xfrm>
          <a:custGeom>
            <a:avLst/>
            <a:gdLst>
              <a:gd name="connsiteX0" fmla="*/ 0 w 942693"/>
              <a:gd name="connsiteY0" fmla="*/ 0 h 662213"/>
              <a:gd name="connsiteX1" fmla="*/ 942693 w 942693"/>
              <a:gd name="connsiteY1" fmla="*/ 0 h 662213"/>
              <a:gd name="connsiteX2" fmla="*/ 942693 w 942693"/>
              <a:gd name="connsiteY2" fmla="*/ 662213 h 662213"/>
              <a:gd name="connsiteX3" fmla="*/ 0 w 942693"/>
              <a:gd name="connsiteY3" fmla="*/ 662213 h 66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693" h="662213">
                <a:moveTo>
                  <a:pt x="0" y="0"/>
                </a:moveTo>
                <a:lnTo>
                  <a:pt x="942693" y="0"/>
                </a:lnTo>
                <a:lnTo>
                  <a:pt x="942693" y="662213"/>
                </a:lnTo>
                <a:lnTo>
                  <a:pt x="0" y="662213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5" name="Picture Placeholder 144" descr="Picture Placeholder">
            <a:extLst>
              <a:ext uri="{FF2B5EF4-FFF2-40B4-BE49-F238E27FC236}">
                <a16:creationId xmlns:a16="http://schemas.microsoft.com/office/drawing/2014/main" id="{97A19C66-DAC8-44B1-B199-280A96716E5C}"/>
              </a:ext>
            </a:extLst>
          </p:cNvPr>
          <p:cNvSpPr>
            <a:spLocks noGrp="1"/>
          </p:cNvSpPr>
          <p:nvPr userDrawn="1">
            <p:ph type="pic" sz="quarter" idx="22"/>
          </p:nvPr>
        </p:nvSpPr>
        <p:spPr>
          <a:xfrm>
            <a:off x="5669026" y="5584355"/>
            <a:ext cx="297248" cy="462789"/>
          </a:xfrm>
          <a:custGeom>
            <a:avLst/>
            <a:gdLst>
              <a:gd name="connsiteX0" fmla="*/ 0 w 297248"/>
              <a:gd name="connsiteY0" fmla="*/ 0 h 462789"/>
              <a:gd name="connsiteX1" fmla="*/ 297248 w 297248"/>
              <a:gd name="connsiteY1" fmla="*/ 0 h 462789"/>
              <a:gd name="connsiteX2" fmla="*/ 297248 w 297248"/>
              <a:gd name="connsiteY2" fmla="*/ 462789 h 462789"/>
              <a:gd name="connsiteX3" fmla="*/ 0 w 297248"/>
              <a:gd name="connsiteY3" fmla="*/ 462789 h 46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48" h="462789">
                <a:moveTo>
                  <a:pt x="0" y="0"/>
                </a:moveTo>
                <a:lnTo>
                  <a:pt x="297248" y="0"/>
                </a:lnTo>
                <a:lnTo>
                  <a:pt x="297248" y="462789"/>
                </a:lnTo>
                <a:lnTo>
                  <a:pt x="0" y="462789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5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6" name="Picture Placeholder 145" descr="Picture Placeholder">
            <a:extLst>
              <a:ext uri="{FF2B5EF4-FFF2-40B4-BE49-F238E27FC236}">
                <a16:creationId xmlns:a16="http://schemas.microsoft.com/office/drawing/2014/main" id="{C21D2CA8-2567-4774-B9BE-85E81F432F73}"/>
              </a:ext>
            </a:extLst>
          </p:cNvPr>
          <p:cNvSpPr>
            <a:spLocks noGrp="1"/>
          </p:cNvSpPr>
          <p:nvPr userDrawn="1">
            <p:ph type="pic" sz="quarter" idx="23"/>
          </p:nvPr>
        </p:nvSpPr>
        <p:spPr>
          <a:xfrm>
            <a:off x="6634668" y="5584355"/>
            <a:ext cx="297248" cy="462789"/>
          </a:xfrm>
          <a:custGeom>
            <a:avLst/>
            <a:gdLst>
              <a:gd name="connsiteX0" fmla="*/ 0 w 297248"/>
              <a:gd name="connsiteY0" fmla="*/ 0 h 462789"/>
              <a:gd name="connsiteX1" fmla="*/ 297248 w 297248"/>
              <a:gd name="connsiteY1" fmla="*/ 0 h 462789"/>
              <a:gd name="connsiteX2" fmla="*/ 297248 w 297248"/>
              <a:gd name="connsiteY2" fmla="*/ 462789 h 462789"/>
              <a:gd name="connsiteX3" fmla="*/ 0 w 297248"/>
              <a:gd name="connsiteY3" fmla="*/ 462789 h 46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48" h="462789">
                <a:moveTo>
                  <a:pt x="0" y="0"/>
                </a:moveTo>
                <a:lnTo>
                  <a:pt x="297248" y="0"/>
                </a:lnTo>
                <a:lnTo>
                  <a:pt x="297248" y="462789"/>
                </a:lnTo>
                <a:lnTo>
                  <a:pt x="0" y="462789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5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7" name="Picture Placeholder 146" descr="Picture Placeholder">
            <a:extLst>
              <a:ext uri="{FF2B5EF4-FFF2-40B4-BE49-F238E27FC236}">
                <a16:creationId xmlns:a16="http://schemas.microsoft.com/office/drawing/2014/main" id="{2C69AFE0-9B44-4335-9B1E-2879AA4DEAC3}"/>
              </a:ext>
            </a:extLst>
          </p:cNvPr>
          <p:cNvSpPr>
            <a:spLocks noGrp="1"/>
          </p:cNvSpPr>
          <p:nvPr userDrawn="1">
            <p:ph type="pic" sz="quarter" idx="24"/>
          </p:nvPr>
        </p:nvSpPr>
        <p:spPr>
          <a:xfrm>
            <a:off x="7600311" y="5584355"/>
            <a:ext cx="297248" cy="462789"/>
          </a:xfrm>
          <a:custGeom>
            <a:avLst/>
            <a:gdLst>
              <a:gd name="connsiteX0" fmla="*/ 0 w 297248"/>
              <a:gd name="connsiteY0" fmla="*/ 0 h 462789"/>
              <a:gd name="connsiteX1" fmla="*/ 297248 w 297248"/>
              <a:gd name="connsiteY1" fmla="*/ 0 h 462789"/>
              <a:gd name="connsiteX2" fmla="*/ 297248 w 297248"/>
              <a:gd name="connsiteY2" fmla="*/ 462789 h 462789"/>
              <a:gd name="connsiteX3" fmla="*/ 0 w 297248"/>
              <a:gd name="connsiteY3" fmla="*/ 462789 h 46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48" h="462789">
                <a:moveTo>
                  <a:pt x="0" y="0"/>
                </a:moveTo>
                <a:lnTo>
                  <a:pt x="297248" y="0"/>
                </a:lnTo>
                <a:lnTo>
                  <a:pt x="297248" y="462789"/>
                </a:lnTo>
                <a:lnTo>
                  <a:pt x="0" y="462789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5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5" name="Picture Placeholder 154" descr="Picture Placeholder">
            <a:extLst>
              <a:ext uri="{FF2B5EF4-FFF2-40B4-BE49-F238E27FC236}">
                <a16:creationId xmlns:a16="http://schemas.microsoft.com/office/drawing/2014/main" id="{A87F991B-DC4F-4547-9F90-390B098E4C48}"/>
              </a:ext>
            </a:extLst>
          </p:cNvPr>
          <p:cNvSpPr>
            <a:spLocks noGrp="1"/>
          </p:cNvSpPr>
          <p:nvPr userDrawn="1">
            <p:ph type="pic" sz="quarter" idx="25"/>
          </p:nvPr>
        </p:nvSpPr>
        <p:spPr>
          <a:xfrm>
            <a:off x="9638520" y="4959400"/>
            <a:ext cx="535297" cy="919164"/>
          </a:xfrm>
          <a:custGeom>
            <a:avLst/>
            <a:gdLst>
              <a:gd name="connsiteX0" fmla="*/ 0 w 535297"/>
              <a:gd name="connsiteY0" fmla="*/ 0 h 919164"/>
              <a:gd name="connsiteX1" fmla="*/ 535297 w 535297"/>
              <a:gd name="connsiteY1" fmla="*/ 0 h 919164"/>
              <a:gd name="connsiteX2" fmla="*/ 535297 w 535297"/>
              <a:gd name="connsiteY2" fmla="*/ 919164 h 919164"/>
              <a:gd name="connsiteX3" fmla="*/ 0 w 535297"/>
              <a:gd name="connsiteY3" fmla="*/ 919164 h 91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297" h="919164">
                <a:moveTo>
                  <a:pt x="0" y="0"/>
                </a:moveTo>
                <a:lnTo>
                  <a:pt x="535297" y="0"/>
                </a:lnTo>
                <a:lnTo>
                  <a:pt x="535297" y="919164"/>
                </a:lnTo>
                <a:lnTo>
                  <a:pt x="0" y="919164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6" name="Picture Placeholder 155" descr="Picture Placeholder">
            <a:extLst>
              <a:ext uri="{FF2B5EF4-FFF2-40B4-BE49-F238E27FC236}">
                <a16:creationId xmlns:a16="http://schemas.microsoft.com/office/drawing/2014/main" id="{4CE21D91-DEB4-4EFA-A872-6D01F533B266}"/>
              </a:ext>
            </a:extLst>
          </p:cNvPr>
          <p:cNvSpPr>
            <a:spLocks noGrp="1"/>
          </p:cNvSpPr>
          <p:nvPr userDrawn="1">
            <p:ph type="pic" sz="quarter" idx="26"/>
          </p:nvPr>
        </p:nvSpPr>
        <p:spPr>
          <a:xfrm>
            <a:off x="10434433" y="4959400"/>
            <a:ext cx="535297" cy="919164"/>
          </a:xfrm>
          <a:custGeom>
            <a:avLst/>
            <a:gdLst>
              <a:gd name="connsiteX0" fmla="*/ 0 w 535297"/>
              <a:gd name="connsiteY0" fmla="*/ 0 h 919164"/>
              <a:gd name="connsiteX1" fmla="*/ 535297 w 535297"/>
              <a:gd name="connsiteY1" fmla="*/ 0 h 919164"/>
              <a:gd name="connsiteX2" fmla="*/ 535297 w 535297"/>
              <a:gd name="connsiteY2" fmla="*/ 919164 h 919164"/>
              <a:gd name="connsiteX3" fmla="*/ 0 w 535297"/>
              <a:gd name="connsiteY3" fmla="*/ 919164 h 91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297" h="919164">
                <a:moveTo>
                  <a:pt x="0" y="0"/>
                </a:moveTo>
                <a:lnTo>
                  <a:pt x="535297" y="0"/>
                </a:lnTo>
                <a:lnTo>
                  <a:pt x="535297" y="919164"/>
                </a:lnTo>
                <a:lnTo>
                  <a:pt x="0" y="919164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8" name="Picture Placeholder 157" descr="Picture Placeholder">
            <a:extLst>
              <a:ext uri="{FF2B5EF4-FFF2-40B4-BE49-F238E27FC236}">
                <a16:creationId xmlns:a16="http://schemas.microsoft.com/office/drawing/2014/main" id="{AC780870-DE48-497F-88B4-D885370FA89B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>
          <a:xfrm>
            <a:off x="9521454" y="3304249"/>
            <a:ext cx="716768" cy="716768"/>
          </a:xfrm>
          <a:custGeom>
            <a:avLst/>
            <a:gdLst>
              <a:gd name="connsiteX0" fmla="*/ 0 w 716768"/>
              <a:gd name="connsiteY0" fmla="*/ 0 h 716768"/>
              <a:gd name="connsiteX1" fmla="*/ 716768 w 716768"/>
              <a:gd name="connsiteY1" fmla="*/ 0 h 716768"/>
              <a:gd name="connsiteX2" fmla="*/ 716768 w 716768"/>
              <a:gd name="connsiteY2" fmla="*/ 716768 h 716768"/>
              <a:gd name="connsiteX3" fmla="*/ 0 w 716768"/>
              <a:gd name="connsiteY3" fmla="*/ 716768 h 71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768" h="716768">
                <a:moveTo>
                  <a:pt x="0" y="0"/>
                </a:moveTo>
                <a:lnTo>
                  <a:pt x="716768" y="0"/>
                </a:lnTo>
                <a:lnTo>
                  <a:pt x="716768" y="716768"/>
                </a:lnTo>
                <a:lnTo>
                  <a:pt x="0" y="716768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0" name="Picture Placeholder 159" descr="Picture Placeholder">
            <a:extLst>
              <a:ext uri="{FF2B5EF4-FFF2-40B4-BE49-F238E27FC236}">
                <a16:creationId xmlns:a16="http://schemas.microsoft.com/office/drawing/2014/main" id="{965E4B13-F6FA-41A4-8B31-5C3CCD0F47AB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5722473" y="1816466"/>
            <a:ext cx="2085838" cy="2591517"/>
          </a:xfrm>
          <a:custGeom>
            <a:avLst/>
            <a:gdLst>
              <a:gd name="connsiteX0" fmla="*/ 1032593 w 2065186"/>
              <a:gd name="connsiteY0" fmla="*/ 0 h 2565858"/>
              <a:gd name="connsiteX1" fmla="*/ 2065186 w 2065186"/>
              <a:gd name="connsiteY1" fmla="*/ 1282929 h 2565858"/>
              <a:gd name="connsiteX2" fmla="*/ 1032593 w 2065186"/>
              <a:gd name="connsiteY2" fmla="*/ 2565858 h 2565858"/>
              <a:gd name="connsiteX3" fmla="*/ 0 w 2065186"/>
              <a:gd name="connsiteY3" fmla="*/ 1282929 h 2565858"/>
              <a:gd name="connsiteX4" fmla="*/ 1032593 w 2065186"/>
              <a:gd name="connsiteY4" fmla="*/ 0 h 256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186" h="2565858">
                <a:moveTo>
                  <a:pt x="1032593" y="0"/>
                </a:moveTo>
                <a:cubicBezTo>
                  <a:pt x="1602878" y="0"/>
                  <a:pt x="2065186" y="574387"/>
                  <a:pt x="2065186" y="1282929"/>
                </a:cubicBezTo>
                <a:cubicBezTo>
                  <a:pt x="2065186" y="1991471"/>
                  <a:pt x="1602878" y="2565858"/>
                  <a:pt x="1032593" y="2565858"/>
                </a:cubicBezTo>
                <a:cubicBezTo>
                  <a:pt x="462308" y="2565858"/>
                  <a:pt x="0" y="1991471"/>
                  <a:pt x="0" y="1282929"/>
                </a:cubicBezTo>
                <a:cubicBezTo>
                  <a:pt x="0" y="574387"/>
                  <a:pt x="462308" y="0"/>
                  <a:pt x="103259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1" name="Picture Placeholder 160" descr="Picture Placeholder">
            <a:extLst>
              <a:ext uri="{FF2B5EF4-FFF2-40B4-BE49-F238E27FC236}">
                <a16:creationId xmlns:a16="http://schemas.microsoft.com/office/drawing/2014/main" id="{46DFE476-D741-4EE5-AA54-2316BF8C1314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8660078" y="1264715"/>
            <a:ext cx="790902" cy="979432"/>
          </a:xfrm>
          <a:custGeom>
            <a:avLst/>
            <a:gdLst>
              <a:gd name="connsiteX0" fmla="*/ 395451 w 790902"/>
              <a:gd name="connsiteY0" fmla="*/ 0 h 979432"/>
              <a:gd name="connsiteX1" fmla="*/ 790902 w 790902"/>
              <a:gd name="connsiteY1" fmla="*/ 489716 h 979432"/>
              <a:gd name="connsiteX2" fmla="*/ 395451 w 790902"/>
              <a:gd name="connsiteY2" fmla="*/ 979432 h 979432"/>
              <a:gd name="connsiteX3" fmla="*/ 0 w 790902"/>
              <a:gd name="connsiteY3" fmla="*/ 489716 h 979432"/>
              <a:gd name="connsiteX4" fmla="*/ 395451 w 790902"/>
              <a:gd name="connsiteY4" fmla="*/ 0 h 9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902" h="979432">
                <a:moveTo>
                  <a:pt x="395451" y="0"/>
                </a:moveTo>
                <a:cubicBezTo>
                  <a:pt x="613853" y="0"/>
                  <a:pt x="790902" y="219253"/>
                  <a:pt x="790902" y="489716"/>
                </a:cubicBezTo>
                <a:cubicBezTo>
                  <a:pt x="790902" y="760179"/>
                  <a:pt x="613853" y="979432"/>
                  <a:pt x="395451" y="979432"/>
                </a:cubicBezTo>
                <a:cubicBezTo>
                  <a:pt x="177049" y="979432"/>
                  <a:pt x="0" y="760179"/>
                  <a:pt x="0" y="489716"/>
                </a:cubicBezTo>
                <a:cubicBezTo>
                  <a:pt x="0" y="219253"/>
                  <a:pt x="177049" y="0"/>
                  <a:pt x="395451" y="0"/>
                </a:cubicBez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3" name="Picture Placeholder 162" descr="Picture Placeholder">
            <a:extLst>
              <a:ext uri="{FF2B5EF4-FFF2-40B4-BE49-F238E27FC236}">
                <a16:creationId xmlns:a16="http://schemas.microsoft.com/office/drawing/2014/main" id="{B2F19C80-A9BC-4F0A-BB13-F89C479E441B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10513336" y="1154804"/>
            <a:ext cx="802620" cy="1189796"/>
          </a:xfrm>
          <a:custGeom>
            <a:avLst/>
            <a:gdLst>
              <a:gd name="connsiteX0" fmla="*/ 0 w 802620"/>
              <a:gd name="connsiteY0" fmla="*/ 0 h 1189796"/>
              <a:gd name="connsiteX1" fmla="*/ 802620 w 802620"/>
              <a:gd name="connsiteY1" fmla="*/ 0 h 1189796"/>
              <a:gd name="connsiteX2" fmla="*/ 802620 w 802620"/>
              <a:gd name="connsiteY2" fmla="*/ 1189796 h 1189796"/>
              <a:gd name="connsiteX3" fmla="*/ 0 w 802620"/>
              <a:gd name="connsiteY3" fmla="*/ 1189796 h 118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620" h="1189796">
                <a:moveTo>
                  <a:pt x="0" y="0"/>
                </a:moveTo>
                <a:lnTo>
                  <a:pt x="802620" y="0"/>
                </a:lnTo>
                <a:lnTo>
                  <a:pt x="802620" y="1189796"/>
                </a:lnTo>
                <a:lnTo>
                  <a:pt x="0" y="1189796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052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 Photos in Single Frame">
    <p:bg>
      <p:bgPr>
        <a:blipFill dpi="0" rotWithShape="1">
          <a:blip r:embed="rId2">
            <a:lum/>
          </a:blip>
          <a:srcRect/>
          <a:tile tx="0" ty="0" sx="80000" sy="2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Photo Frame">
            <a:extLst>
              <a:ext uri="{FF2B5EF4-FFF2-40B4-BE49-F238E27FC236}">
                <a16:creationId xmlns:a16="http://schemas.microsoft.com/office/drawing/2014/main" id="{C7BA875B-C3C7-4951-BC3B-1D7A8CC00F69}"/>
              </a:ext>
            </a:extLst>
          </p:cNvPr>
          <p:cNvGrpSpPr/>
          <p:nvPr userDrawn="1"/>
        </p:nvGrpSpPr>
        <p:grpSpPr>
          <a:xfrm>
            <a:off x="359999" y="1050608"/>
            <a:ext cx="11473199" cy="4896627"/>
            <a:chOff x="359999" y="1050608"/>
            <a:chExt cx="11473199" cy="4896627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8D92AE8-F8B6-48CD-853A-1D96D1958717}"/>
                </a:ext>
              </a:extLst>
            </p:cNvPr>
            <p:cNvSpPr/>
            <p:nvPr/>
          </p:nvSpPr>
          <p:spPr>
            <a:xfrm rot="10800000">
              <a:off x="359999" y="1057794"/>
              <a:ext cx="11473199" cy="488944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9C065FF-EF06-47A1-9D74-003635B18489}"/>
                </a:ext>
              </a:extLst>
            </p:cNvPr>
            <p:cNvSpPr>
              <a:spLocks/>
            </p:cNvSpPr>
            <p:nvPr/>
          </p:nvSpPr>
          <p:spPr>
            <a:xfrm rot="10800000">
              <a:off x="523476" y="1221280"/>
              <a:ext cx="11146239" cy="4562474"/>
            </a:xfrm>
            <a:custGeom>
              <a:avLst/>
              <a:gdLst>
                <a:gd name="connsiteX0" fmla="*/ 915988 w 915988"/>
                <a:gd name="connsiteY0" fmla="*/ 661436 h 661436"/>
                <a:gd name="connsiteX1" fmla="*/ 0 w 915988"/>
                <a:gd name="connsiteY1" fmla="*/ 661436 h 661436"/>
                <a:gd name="connsiteX2" fmla="*/ 0 w 915988"/>
                <a:gd name="connsiteY2" fmla="*/ 0 h 661436"/>
                <a:gd name="connsiteX3" fmla="*/ 915988 w 915988"/>
                <a:gd name="connsiteY3" fmla="*/ 0 h 66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988" h="661436">
                  <a:moveTo>
                    <a:pt x="915988" y="661436"/>
                  </a:moveTo>
                  <a:lnTo>
                    <a:pt x="0" y="661436"/>
                  </a:lnTo>
                  <a:lnTo>
                    <a:pt x="0" y="0"/>
                  </a:lnTo>
                  <a:lnTo>
                    <a:pt x="91598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00000">
                <a:prstClr val="black">
                  <a:alpha val="1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EA17833-F7BC-4782-9931-E69317A1C0D9}"/>
                </a:ext>
              </a:extLst>
            </p:cNvPr>
            <p:cNvSpPr/>
            <p:nvPr userDrawn="1"/>
          </p:nvSpPr>
          <p:spPr>
            <a:xfrm rot="10800000">
              <a:off x="360002" y="5783754"/>
              <a:ext cx="11473195" cy="163481"/>
            </a:xfrm>
            <a:custGeom>
              <a:avLst/>
              <a:gdLst>
                <a:gd name="connsiteX0" fmla="*/ 11309715 w 11473195"/>
                <a:gd name="connsiteY0" fmla="*/ 163481 h 163481"/>
                <a:gd name="connsiteX1" fmla="*/ 10683802 w 11473195"/>
                <a:gd name="connsiteY1" fmla="*/ 163481 h 163481"/>
                <a:gd name="connsiteX2" fmla="*/ 10601904 w 11473195"/>
                <a:gd name="connsiteY2" fmla="*/ 163481 h 163481"/>
                <a:gd name="connsiteX3" fmla="*/ 10315898 w 11473195"/>
                <a:gd name="connsiteY3" fmla="*/ 163481 h 163481"/>
                <a:gd name="connsiteX4" fmla="*/ 9975990 w 11473195"/>
                <a:gd name="connsiteY4" fmla="*/ 163481 h 163481"/>
                <a:gd name="connsiteX5" fmla="*/ 9689985 w 11473195"/>
                <a:gd name="connsiteY5" fmla="*/ 163481 h 163481"/>
                <a:gd name="connsiteX6" fmla="*/ 9608085 w 11473195"/>
                <a:gd name="connsiteY6" fmla="*/ 163481 h 163481"/>
                <a:gd name="connsiteX7" fmla="*/ 9057404 w 11473195"/>
                <a:gd name="connsiteY7" fmla="*/ 163481 h 163481"/>
                <a:gd name="connsiteX8" fmla="*/ 8982173 w 11473195"/>
                <a:gd name="connsiteY8" fmla="*/ 163481 h 163481"/>
                <a:gd name="connsiteX9" fmla="*/ 8431491 w 11473195"/>
                <a:gd name="connsiteY9" fmla="*/ 163481 h 163481"/>
                <a:gd name="connsiteX10" fmla="*/ 8349592 w 11473195"/>
                <a:gd name="connsiteY10" fmla="*/ 163481 h 163481"/>
                <a:gd name="connsiteX11" fmla="*/ 8063586 w 11473195"/>
                <a:gd name="connsiteY11" fmla="*/ 163481 h 163481"/>
                <a:gd name="connsiteX12" fmla="*/ 7723679 w 11473195"/>
                <a:gd name="connsiteY12" fmla="*/ 163481 h 163481"/>
                <a:gd name="connsiteX13" fmla="*/ 7437674 w 11473195"/>
                <a:gd name="connsiteY13" fmla="*/ 163481 h 163481"/>
                <a:gd name="connsiteX14" fmla="*/ 7355775 w 11473195"/>
                <a:gd name="connsiteY14" fmla="*/ 163481 h 163481"/>
                <a:gd name="connsiteX15" fmla="*/ 6805093 w 11473195"/>
                <a:gd name="connsiteY15" fmla="*/ 163481 h 163481"/>
                <a:gd name="connsiteX16" fmla="*/ 6729862 w 11473195"/>
                <a:gd name="connsiteY16" fmla="*/ 163481 h 163481"/>
                <a:gd name="connsiteX17" fmla="*/ 6179180 w 11473195"/>
                <a:gd name="connsiteY17" fmla="*/ 163481 h 163481"/>
                <a:gd name="connsiteX18" fmla="*/ 6097281 w 11473195"/>
                <a:gd name="connsiteY18" fmla="*/ 163481 h 163481"/>
                <a:gd name="connsiteX19" fmla="*/ 5811275 w 11473195"/>
                <a:gd name="connsiteY19" fmla="*/ 163481 h 163481"/>
                <a:gd name="connsiteX20" fmla="*/ 5471368 w 11473195"/>
                <a:gd name="connsiteY20" fmla="*/ 163481 h 163481"/>
                <a:gd name="connsiteX21" fmla="*/ 5185362 w 11473195"/>
                <a:gd name="connsiteY21" fmla="*/ 163481 h 163481"/>
                <a:gd name="connsiteX22" fmla="*/ 5103463 w 11473195"/>
                <a:gd name="connsiteY22" fmla="*/ 163481 h 163481"/>
                <a:gd name="connsiteX23" fmla="*/ 4552781 w 11473195"/>
                <a:gd name="connsiteY23" fmla="*/ 163481 h 163481"/>
                <a:gd name="connsiteX24" fmla="*/ 4477550 w 11473195"/>
                <a:gd name="connsiteY24" fmla="*/ 163481 h 163481"/>
                <a:gd name="connsiteX25" fmla="*/ 3926868 w 11473195"/>
                <a:gd name="connsiteY25" fmla="*/ 163481 h 163481"/>
                <a:gd name="connsiteX26" fmla="*/ 3844969 w 11473195"/>
                <a:gd name="connsiteY26" fmla="*/ 163481 h 163481"/>
                <a:gd name="connsiteX27" fmla="*/ 3749517 w 11473195"/>
                <a:gd name="connsiteY27" fmla="*/ 163481 h 163481"/>
                <a:gd name="connsiteX28" fmla="*/ 3558963 w 11473195"/>
                <a:gd name="connsiteY28" fmla="*/ 163481 h 163481"/>
                <a:gd name="connsiteX29" fmla="*/ 3219056 w 11473195"/>
                <a:gd name="connsiteY29" fmla="*/ 163481 h 163481"/>
                <a:gd name="connsiteX30" fmla="*/ 3123604 w 11473195"/>
                <a:gd name="connsiteY30" fmla="*/ 163481 h 163481"/>
                <a:gd name="connsiteX31" fmla="*/ 3041705 w 11473195"/>
                <a:gd name="connsiteY31" fmla="*/ 163481 h 163481"/>
                <a:gd name="connsiteX32" fmla="*/ 2933050 w 11473195"/>
                <a:gd name="connsiteY32" fmla="*/ 163481 h 163481"/>
                <a:gd name="connsiteX33" fmla="*/ 2851151 w 11473195"/>
                <a:gd name="connsiteY33" fmla="*/ 163481 h 163481"/>
                <a:gd name="connsiteX34" fmla="*/ 2491023 w 11473195"/>
                <a:gd name="connsiteY34" fmla="*/ 163481 h 163481"/>
                <a:gd name="connsiteX35" fmla="*/ 2415792 w 11473195"/>
                <a:gd name="connsiteY35" fmla="*/ 163481 h 163481"/>
                <a:gd name="connsiteX36" fmla="*/ 2225238 w 11473195"/>
                <a:gd name="connsiteY36" fmla="*/ 163481 h 163481"/>
                <a:gd name="connsiteX37" fmla="*/ 1865110 w 11473195"/>
                <a:gd name="connsiteY37" fmla="*/ 163481 h 163481"/>
                <a:gd name="connsiteX38" fmla="*/ 1783211 w 11473195"/>
                <a:gd name="connsiteY38" fmla="*/ 163481 h 163481"/>
                <a:gd name="connsiteX39" fmla="*/ 1497205 w 11473195"/>
                <a:gd name="connsiteY39" fmla="*/ 163481 h 163481"/>
                <a:gd name="connsiteX40" fmla="*/ 1157298 w 11473195"/>
                <a:gd name="connsiteY40" fmla="*/ 163481 h 163481"/>
                <a:gd name="connsiteX41" fmla="*/ 871292 w 11473195"/>
                <a:gd name="connsiteY41" fmla="*/ 163481 h 163481"/>
                <a:gd name="connsiteX42" fmla="*/ 789393 w 11473195"/>
                <a:gd name="connsiteY42" fmla="*/ 163481 h 163481"/>
                <a:gd name="connsiteX43" fmla="*/ 163480 w 11473195"/>
                <a:gd name="connsiteY43" fmla="*/ 163481 h 163481"/>
                <a:gd name="connsiteX44" fmla="*/ 0 w 11473195"/>
                <a:gd name="connsiteY44" fmla="*/ 0 h 163481"/>
                <a:gd name="connsiteX45" fmla="*/ 789393 w 11473195"/>
                <a:gd name="connsiteY45" fmla="*/ 0 h 163481"/>
                <a:gd name="connsiteX46" fmla="*/ 871292 w 11473195"/>
                <a:gd name="connsiteY46" fmla="*/ 0 h 163481"/>
                <a:gd name="connsiteX47" fmla="*/ 993818 w 11473195"/>
                <a:gd name="connsiteY47" fmla="*/ 0 h 163481"/>
                <a:gd name="connsiteX48" fmla="*/ 1660685 w 11473195"/>
                <a:gd name="connsiteY48" fmla="*/ 0 h 163481"/>
                <a:gd name="connsiteX49" fmla="*/ 1783211 w 11473195"/>
                <a:gd name="connsiteY49" fmla="*/ 0 h 163481"/>
                <a:gd name="connsiteX50" fmla="*/ 1865110 w 11473195"/>
                <a:gd name="connsiteY50" fmla="*/ 0 h 163481"/>
                <a:gd name="connsiteX51" fmla="*/ 2061758 w 11473195"/>
                <a:gd name="connsiteY51" fmla="*/ 0 h 163481"/>
                <a:gd name="connsiteX52" fmla="*/ 2252312 w 11473195"/>
                <a:gd name="connsiteY52" fmla="*/ 0 h 163481"/>
                <a:gd name="connsiteX53" fmla="*/ 2654503 w 11473195"/>
                <a:gd name="connsiteY53" fmla="*/ 0 h 163481"/>
                <a:gd name="connsiteX54" fmla="*/ 2851151 w 11473195"/>
                <a:gd name="connsiteY54" fmla="*/ 0 h 163481"/>
                <a:gd name="connsiteX55" fmla="*/ 2933050 w 11473195"/>
                <a:gd name="connsiteY55" fmla="*/ 0 h 163481"/>
                <a:gd name="connsiteX56" fmla="*/ 3041705 w 11473195"/>
                <a:gd name="connsiteY56" fmla="*/ 0 h 163481"/>
                <a:gd name="connsiteX57" fmla="*/ 3055576 w 11473195"/>
                <a:gd name="connsiteY57" fmla="*/ 0 h 163481"/>
                <a:gd name="connsiteX58" fmla="*/ 3123604 w 11473195"/>
                <a:gd name="connsiteY58" fmla="*/ 0 h 163481"/>
                <a:gd name="connsiteX59" fmla="*/ 3722443 w 11473195"/>
                <a:gd name="connsiteY59" fmla="*/ 0 h 163481"/>
                <a:gd name="connsiteX60" fmla="*/ 3844969 w 11473195"/>
                <a:gd name="connsiteY60" fmla="*/ 0 h 163481"/>
                <a:gd name="connsiteX61" fmla="*/ 3912997 w 11473195"/>
                <a:gd name="connsiteY61" fmla="*/ 0 h 163481"/>
                <a:gd name="connsiteX62" fmla="*/ 3926868 w 11473195"/>
                <a:gd name="connsiteY62" fmla="*/ 0 h 163481"/>
                <a:gd name="connsiteX63" fmla="*/ 4314070 w 11473195"/>
                <a:gd name="connsiteY63" fmla="*/ 0 h 163481"/>
                <a:gd name="connsiteX64" fmla="*/ 4716261 w 11473195"/>
                <a:gd name="connsiteY64" fmla="*/ 0 h 163481"/>
                <a:gd name="connsiteX65" fmla="*/ 5103463 w 11473195"/>
                <a:gd name="connsiteY65" fmla="*/ 0 h 163481"/>
                <a:gd name="connsiteX66" fmla="*/ 5185362 w 11473195"/>
                <a:gd name="connsiteY66" fmla="*/ 0 h 163481"/>
                <a:gd name="connsiteX67" fmla="*/ 5307888 w 11473195"/>
                <a:gd name="connsiteY67" fmla="*/ 0 h 163481"/>
                <a:gd name="connsiteX68" fmla="*/ 5974755 w 11473195"/>
                <a:gd name="connsiteY68" fmla="*/ 0 h 163481"/>
                <a:gd name="connsiteX69" fmla="*/ 6097281 w 11473195"/>
                <a:gd name="connsiteY69" fmla="*/ 0 h 163481"/>
                <a:gd name="connsiteX70" fmla="*/ 6179180 w 11473195"/>
                <a:gd name="connsiteY70" fmla="*/ 0 h 163481"/>
                <a:gd name="connsiteX71" fmla="*/ 6566382 w 11473195"/>
                <a:gd name="connsiteY71" fmla="*/ 0 h 163481"/>
                <a:gd name="connsiteX72" fmla="*/ 6968573 w 11473195"/>
                <a:gd name="connsiteY72" fmla="*/ 0 h 163481"/>
                <a:gd name="connsiteX73" fmla="*/ 7355775 w 11473195"/>
                <a:gd name="connsiteY73" fmla="*/ 0 h 163481"/>
                <a:gd name="connsiteX74" fmla="*/ 7437674 w 11473195"/>
                <a:gd name="connsiteY74" fmla="*/ 0 h 163481"/>
                <a:gd name="connsiteX75" fmla="*/ 7560200 w 11473195"/>
                <a:gd name="connsiteY75" fmla="*/ 0 h 163481"/>
                <a:gd name="connsiteX76" fmla="*/ 8227066 w 11473195"/>
                <a:gd name="connsiteY76" fmla="*/ 0 h 163481"/>
                <a:gd name="connsiteX77" fmla="*/ 8349592 w 11473195"/>
                <a:gd name="connsiteY77" fmla="*/ 0 h 163481"/>
                <a:gd name="connsiteX78" fmla="*/ 8431491 w 11473195"/>
                <a:gd name="connsiteY78" fmla="*/ 0 h 163481"/>
                <a:gd name="connsiteX79" fmla="*/ 8818693 w 11473195"/>
                <a:gd name="connsiteY79" fmla="*/ 0 h 163481"/>
                <a:gd name="connsiteX80" fmla="*/ 9220884 w 11473195"/>
                <a:gd name="connsiteY80" fmla="*/ 0 h 163481"/>
                <a:gd name="connsiteX81" fmla="*/ 9608085 w 11473195"/>
                <a:gd name="connsiteY81" fmla="*/ 0 h 163481"/>
                <a:gd name="connsiteX82" fmla="*/ 9689985 w 11473195"/>
                <a:gd name="connsiteY82" fmla="*/ 0 h 163481"/>
                <a:gd name="connsiteX83" fmla="*/ 9812510 w 11473195"/>
                <a:gd name="connsiteY83" fmla="*/ 0 h 163481"/>
                <a:gd name="connsiteX84" fmla="*/ 10479378 w 11473195"/>
                <a:gd name="connsiteY84" fmla="*/ 0 h 163481"/>
                <a:gd name="connsiteX85" fmla="*/ 10601904 w 11473195"/>
                <a:gd name="connsiteY85" fmla="*/ 0 h 163481"/>
                <a:gd name="connsiteX86" fmla="*/ 10683802 w 11473195"/>
                <a:gd name="connsiteY86" fmla="*/ 0 h 163481"/>
                <a:gd name="connsiteX87" fmla="*/ 11473195 w 11473195"/>
                <a:gd name="connsiteY87" fmla="*/ 0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473195" h="163481">
                  <a:moveTo>
                    <a:pt x="11309715" y="163481"/>
                  </a:moveTo>
                  <a:lnTo>
                    <a:pt x="10683802" y="163481"/>
                  </a:lnTo>
                  <a:lnTo>
                    <a:pt x="10601904" y="163481"/>
                  </a:lnTo>
                  <a:lnTo>
                    <a:pt x="10315898" y="163481"/>
                  </a:lnTo>
                  <a:lnTo>
                    <a:pt x="9975990" y="163481"/>
                  </a:lnTo>
                  <a:lnTo>
                    <a:pt x="9689985" y="163481"/>
                  </a:lnTo>
                  <a:lnTo>
                    <a:pt x="9608085" y="163481"/>
                  </a:lnTo>
                  <a:lnTo>
                    <a:pt x="9057404" y="163481"/>
                  </a:lnTo>
                  <a:lnTo>
                    <a:pt x="8982173" y="163481"/>
                  </a:lnTo>
                  <a:lnTo>
                    <a:pt x="8431491" y="163481"/>
                  </a:lnTo>
                  <a:lnTo>
                    <a:pt x="8349592" y="163481"/>
                  </a:lnTo>
                  <a:lnTo>
                    <a:pt x="8063586" y="163481"/>
                  </a:lnTo>
                  <a:lnTo>
                    <a:pt x="7723679" y="163481"/>
                  </a:lnTo>
                  <a:lnTo>
                    <a:pt x="7437674" y="163481"/>
                  </a:lnTo>
                  <a:lnTo>
                    <a:pt x="7355775" y="163481"/>
                  </a:lnTo>
                  <a:lnTo>
                    <a:pt x="6805093" y="163481"/>
                  </a:lnTo>
                  <a:lnTo>
                    <a:pt x="6729862" y="163481"/>
                  </a:lnTo>
                  <a:lnTo>
                    <a:pt x="6179180" y="163481"/>
                  </a:lnTo>
                  <a:lnTo>
                    <a:pt x="6097281" y="163481"/>
                  </a:lnTo>
                  <a:lnTo>
                    <a:pt x="5811275" y="163481"/>
                  </a:lnTo>
                  <a:lnTo>
                    <a:pt x="5471368" y="163481"/>
                  </a:lnTo>
                  <a:lnTo>
                    <a:pt x="5185362" y="163481"/>
                  </a:lnTo>
                  <a:lnTo>
                    <a:pt x="5103463" y="163481"/>
                  </a:lnTo>
                  <a:lnTo>
                    <a:pt x="4552781" y="163481"/>
                  </a:lnTo>
                  <a:lnTo>
                    <a:pt x="4477550" y="163481"/>
                  </a:lnTo>
                  <a:lnTo>
                    <a:pt x="3926868" y="163481"/>
                  </a:lnTo>
                  <a:lnTo>
                    <a:pt x="3844969" y="163481"/>
                  </a:lnTo>
                  <a:lnTo>
                    <a:pt x="3749517" y="163481"/>
                  </a:lnTo>
                  <a:lnTo>
                    <a:pt x="3558963" y="163481"/>
                  </a:lnTo>
                  <a:lnTo>
                    <a:pt x="3219056" y="163481"/>
                  </a:lnTo>
                  <a:lnTo>
                    <a:pt x="3123604" y="163481"/>
                  </a:lnTo>
                  <a:lnTo>
                    <a:pt x="3041705" y="163481"/>
                  </a:lnTo>
                  <a:lnTo>
                    <a:pt x="2933050" y="163481"/>
                  </a:lnTo>
                  <a:lnTo>
                    <a:pt x="2851151" y="163481"/>
                  </a:lnTo>
                  <a:lnTo>
                    <a:pt x="2491023" y="163481"/>
                  </a:lnTo>
                  <a:lnTo>
                    <a:pt x="2415792" y="163481"/>
                  </a:lnTo>
                  <a:lnTo>
                    <a:pt x="2225238" y="163481"/>
                  </a:lnTo>
                  <a:lnTo>
                    <a:pt x="1865110" y="163481"/>
                  </a:lnTo>
                  <a:lnTo>
                    <a:pt x="1783211" y="163481"/>
                  </a:lnTo>
                  <a:lnTo>
                    <a:pt x="1497205" y="163481"/>
                  </a:lnTo>
                  <a:lnTo>
                    <a:pt x="1157298" y="163481"/>
                  </a:lnTo>
                  <a:lnTo>
                    <a:pt x="871292" y="163481"/>
                  </a:lnTo>
                  <a:lnTo>
                    <a:pt x="789393" y="163481"/>
                  </a:lnTo>
                  <a:lnTo>
                    <a:pt x="163480" y="163481"/>
                  </a:lnTo>
                  <a:lnTo>
                    <a:pt x="0" y="0"/>
                  </a:lnTo>
                  <a:lnTo>
                    <a:pt x="789393" y="0"/>
                  </a:lnTo>
                  <a:lnTo>
                    <a:pt x="871292" y="0"/>
                  </a:lnTo>
                  <a:lnTo>
                    <a:pt x="993818" y="0"/>
                  </a:lnTo>
                  <a:lnTo>
                    <a:pt x="1660685" y="0"/>
                  </a:lnTo>
                  <a:lnTo>
                    <a:pt x="1783211" y="0"/>
                  </a:lnTo>
                  <a:lnTo>
                    <a:pt x="1865110" y="0"/>
                  </a:lnTo>
                  <a:lnTo>
                    <a:pt x="2061758" y="0"/>
                  </a:lnTo>
                  <a:lnTo>
                    <a:pt x="2252312" y="0"/>
                  </a:lnTo>
                  <a:lnTo>
                    <a:pt x="2654503" y="0"/>
                  </a:lnTo>
                  <a:lnTo>
                    <a:pt x="2851151" y="0"/>
                  </a:lnTo>
                  <a:lnTo>
                    <a:pt x="2933050" y="0"/>
                  </a:lnTo>
                  <a:lnTo>
                    <a:pt x="3041705" y="0"/>
                  </a:lnTo>
                  <a:lnTo>
                    <a:pt x="3055576" y="0"/>
                  </a:lnTo>
                  <a:lnTo>
                    <a:pt x="3123604" y="0"/>
                  </a:lnTo>
                  <a:lnTo>
                    <a:pt x="3722443" y="0"/>
                  </a:lnTo>
                  <a:lnTo>
                    <a:pt x="3844969" y="0"/>
                  </a:lnTo>
                  <a:lnTo>
                    <a:pt x="3912997" y="0"/>
                  </a:lnTo>
                  <a:lnTo>
                    <a:pt x="3926868" y="0"/>
                  </a:lnTo>
                  <a:lnTo>
                    <a:pt x="4314070" y="0"/>
                  </a:lnTo>
                  <a:lnTo>
                    <a:pt x="4716261" y="0"/>
                  </a:lnTo>
                  <a:lnTo>
                    <a:pt x="5103463" y="0"/>
                  </a:lnTo>
                  <a:lnTo>
                    <a:pt x="5185362" y="0"/>
                  </a:lnTo>
                  <a:lnTo>
                    <a:pt x="5307888" y="0"/>
                  </a:lnTo>
                  <a:lnTo>
                    <a:pt x="5974755" y="0"/>
                  </a:lnTo>
                  <a:lnTo>
                    <a:pt x="6097281" y="0"/>
                  </a:lnTo>
                  <a:lnTo>
                    <a:pt x="6179180" y="0"/>
                  </a:lnTo>
                  <a:lnTo>
                    <a:pt x="6566382" y="0"/>
                  </a:lnTo>
                  <a:lnTo>
                    <a:pt x="6968573" y="0"/>
                  </a:lnTo>
                  <a:lnTo>
                    <a:pt x="7355775" y="0"/>
                  </a:lnTo>
                  <a:lnTo>
                    <a:pt x="7437674" y="0"/>
                  </a:lnTo>
                  <a:lnTo>
                    <a:pt x="7560200" y="0"/>
                  </a:lnTo>
                  <a:lnTo>
                    <a:pt x="8227066" y="0"/>
                  </a:lnTo>
                  <a:lnTo>
                    <a:pt x="8349592" y="0"/>
                  </a:lnTo>
                  <a:lnTo>
                    <a:pt x="8431491" y="0"/>
                  </a:lnTo>
                  <a:lnTo>
                    <a:pt x="8818693" y="0"/>
                  </a:lnTo>
                  <a:lnTo>
                    <a:pt x="9220884" y="0"/>
                  </a:lnTo>
                  <a:lnTo>
                    <a:pt x="9608085" y="0"/>
                  </a:lnTo>
                  <a:lnTo>
                    <a:pt x="9689985" y="0"/>
                  </a:lnTo>
                  <a:lnTo>
                    <a:pt x="9812510" y="0"/>
                  </a:lnTo>
                  <a:lnTo>
                    <a:pt x="10479378" y="0"/>
                  </a:lnTo>
                  <a:lnTo>
                    <a:pt x="10601904" y="0"/>
                  </a:lnTo>
                  <a:lnTo>
                    <a:pt x="10683802" y="0"/>
                  </a:lnTo>
                  <a:lnTo>
                    <a:pt x="11473195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E5296FD-E5E7-44D3-9CE8-572931EF9E1B}"/>
                </a:ext>
              </a:extLst>
            </p:cNvPr>
            <p:cNvSpPr/>
            <p:nvPr userDrawn="1"/>
          </p:nvSpPr>
          <p:spPr>
            <a:xfrm rot="10800000" flipV="1">
              <a:off x="360001" y="1057799"/>
              <a:ext cx="11473195" cy="163481"/>
            </a:xfrm>
            <a:custGeom>
              <a:avLst/>
              <a:gdLst>
                <a:gd name="connsiteX0" fmla="*/ 11473195 w 11473195"/>
                <a:gd name="connsiteY0" fmla="*/ 0 h 163481"/>
                <a:gd name="connsiteX1" fmla="*/ 10683802 w 11473195"/>
                <a:gd name="connsiteY1" fmla="*/ 0 h 163481"/>
                <a:gd name="connsiteX2" fmla="*/ 10601904 w 11473195"/>
                <a:gd name="connsiteY2" fmla="*/ 0 h 163481"/>
                <a:gd name="connsiteX3" fmla="*/ 10479378 w 11473195"/>
                <a:gd name="connsiteY3" fmla="*/ 0 h 163481"/>
                <a:gd name="connsiteX4" fmla="*/ 9812511 w 11473195"/>
                <a:gd name="connsiteY4" fmla="*/ 0 h 163481"/>
                <a:gd name="connsiteX5" fmla="*/ 9689985 w 11473195"/>
                <a:gd name="connsiteY5" fmla="*/ 0 h 163481"/>
                <a:gd name="connsiteX6" fmla="*/ 9608085 w 11473195"/>
                <a:gd name="connsiteY6" fmla="*/ 0 h 163481"/>
                <a:gd name="connsiteX7" fmla="*/ 9220883 w 11473195"/>
                <a:gd name="connsiteY7" fmla="*/ 0 h 163481"/>
                <a:gd name="connsiteX8" fmla="*/ 8818693 w 11473195"/>
                <a:gd name="connsiteY8" fmla="*/ 0 h 163481"/>
                <a:gd name="connsiteX9" fmla="*/ 8431491 w 11473195"/>
                <a:gd name="connsiteY9" fmla="*/ 0 h 163481"/>
                <a:gd name="connsiteX10" fmla="*/ 8349592 w 11473195"/>
                <a:gd name="connsiteY10" fmla="*/ 0 h 163481"/>
                <a:gd name="connsiteX11" fmla="*/ 8227066 w 11473195"/>
                <a:gd name="connsiteY11" fmla="*/ 0 h 163481"/>
                <a:gd name="connsiteX12" fmla="*/ 7560200 w 11473195"/>
                <a:gd name="connsiteY12" fmla="*/ 0 h 163481"/>
                <a:gd name="connsiteX13" fmla="*/ 7437674 w 11473195"/>
                <a:gd name="connsiteY13" fmla="*/ 0 h 163481"/>
                <a:gd name="connsiteX14" fmla="*/ 7355775 w 11473195"/>
                <a:gd name="connsiteY14" fmla="*/ 0 h 163481"/>
                <a:gd name="connsiteX15" fmla="*/ 6968573 w 11473195"/>
                <a:gd name="connsiteY15" fmla="*/ 0 h 163481"/>
                <a:gd name="connsiteX16" fmla="*/ 6566382 w 11473195"/>
                <a:gd name="connsiteY16" fmla="*/ 0 h 163481"/>
                <a:gd name="connsiteX17" fmla="*/ 6179180 w 11473195"/>
                <a:gd name="connsiteY17" fmla="*/ 0 h 163481"/>
                <a:gd name="connsiteX18" fmla="*/ 6097281 w 11473195"/>
                <a:gd name="connsiteY18" fmla="*/ 0 h 163481"/>
                <a:gd name="connsiteX19" fmla="*/ 5974755 w 11473195"/>
                <a:gd name="connsiteY19" fmla="*/ 0 h 163481"/>
                <a:gd name="connsiteX20" fmla="*/ 5307888 w 11473195"/>
                <a:gd name="connsiteY20" fmla="*/ 0 h 163481"/>
                <a:gd name="connsiteX21" fmla="*/ 5185362 w 11473195"/>
                <a:gd name="connsiteY21" fmla="*/ 0 h 163481"/>
                <a:gd name="connsiteX22" fmla="*/ 5103463 w 11473195"/>
                <a:gd name="connsiteY22" fmla="*/ 0 h 163481"/>
                <a:gd name="connsiteX23" fmla="*/ 4716261 w 11473195"/>
                <a:gd name="connsiteY23" fmla="*/ 0 h 163481"/>
                <a:gd name="connsiteX24" fmla="*/ 4314070 w 11473195"/>
                <a:gd name="connsiteY24" fmla="*/ 0 h 163481"/>
                <a:gd name="connsiteX25" fmla="*/ 3926868 w 11473195"/>
                <a:gd name="connsiteY25" fmla="*/ 0 h 163481"/>
                <a:gd name="connsiteX26" fmla="*/ 3912997 w 11473195"/>
                <a:gd name="connsiteY26" fmla="*/ 0 h 163481"/>
                <a:gd name="connsiteX27" fmla="*/ 3844969 w 11473195"/>
                <a:gd name="connsiteY27" fmla="*/ 0 h 163481"/>
                <a:gd name="connsiteX28" fmla="*/ 3722443 w 11473195"/>
                <a:gd name="connsiteY28" fmla="*/ 0 h 163481"/>
                <a:gd name="connsiteX29" fmla="*/ 3123604 w 11473195"/>
                <a:gd name="connsiteY29" fmla="*/ 0 h 163481"/>
                <a:gd name="connsiteX30" fmla="*/ 3055576 w 11473195"/>
                <a:gd name="connsiteY30" fmla="*/ 0 h 163481"/>
                <a:gd name="connsiteX31" fmla="*/ 3041705 w 11473195"/>
                <a:gd name="connsiteY31" fmla="*/ 0 h 163481"/>
                <a:gd name="connsiteX32" fmla="*/ 2933050 w 11473195"/>
                <a:gd name="connsiteY32" fmla="*/ 0 h 163481"/>
                <a:gd name="connsiteX33" fmla="*/ 2851151 w 11473195"/>
                <a:gd name="connsiteY33" fmla="*/ 0 h 163481"/>
                <a:gd name="connsiteX34" fmla="*/ 2654503 w 11473195"/>
                <a:gd name="connsiteY34" fmla="*/ 0 h 163481"/>
                <a:gd name="connsiteX35" fmla="*/ 2252312 w 11473195"/>
                <a:gd name="connsiteY35" fmla="*/ 0 h 163481"/>
                <a:gd name="connsiteX36" fmla="*/ 2061758 w 11473195"/>
                <a:gd name="connsiteY36" fmla="*/ 0 h 163481"/>
                <a:gd name="connsiteX37" fmla="*/ 1865110 w 11473195"/>
                <a:gd name="connsiteY37" fmla="*/ 0 h 163481"/>
                <a:gd name="connsiteX38" fmla="*/ 1783211 w 11473195"/>
                <a:gd name="connsiteY38" fmla="*/ 0 h 163481"/>
                <a:gd name="connsiteX39" fmla="*/ 1660685 w 11473195"/>
                <a:gd name="connsiteY39" fmla="*/ 0 h 163481"/>
                <a:gd name="connsiteX40" fmla="*/ 993818 w 11473195"/>
                <a:gd name="connsiteY40" fmla="*/ 0 h 163481"/>
                <a:gd name="connsiteX41" fmla="*/ 871292 w 11473195"/>
                <a:gd name="connsiteY41" fmla="*/ 0 h 163481"/>
                <a:gd name="connsiteX42" fmla="*/ 789393 w 11473195"/>
                <a:gd name="connsiteY42" fmla="*/ 0 h 163481"/>
                <a:gd name="connsiteX43" fmla="*/ 0 w 11473195"/>
                <a:gd name="connsiteY43" fmla="*/ 0 h 163481"/>
                <a:gd name="connsiteX44" fmla="*/ 163480 w 11473195"/>
                <a:gd name="connsiteY44" fmla="*/ 163481 h 163481"/>
                <a:gd name="connsiteX45" fmla="*/ 789393 w 11473195"/>
                <a:gd name="connsiteY45" fmla="*/ 163481 h 163481"/>
                <a:gd name="connsiteX46" fmla="*/ 871292 w 11473195"/>
                <a:gd name="connsiteY46" fmla="*/ 163481 h 163481"/>
                <a:gd name="connsiteX47" fmla="*/ 1157298 w 11473195"/>
                <a:gd name="connsiteY47" fmla="*/ 163481 h 163481"/>
                <a:gd name="connsiteX48" fmla="*/ 1497205 w 11473195"/>
                <a:gd name="connsiteY48" fmla="*/ 163481 h 163481"/>
                <a:gd name="connsiteX49" fmla="*/ 1783211 w 11473195"/>
                <a:gd name="connsiteY49" fmla="*/ 163481 h 163481"/>
                <a:gd name="connsiteX50" fmla="*/ 1865110 w 11473195"/>
                <a:gd name="connsiteY50" fmla="*/ 163481 h 163481"/>
                <a:gd name="connsiteX51" fmla="*/ 2225238 w 11473195"/>
                <a:gd name="connsiteY51" fmla="*/ 163481 h 163481"/>
                <a:gd name="connsiteX52" fmla="*/ 2415792 w 11473195"/>
                <a:gd name="connsiteY52" fmla="*/ 163481 h 163481"/>
                <a:gd name="connsiteX53" fmla="*/ 2491023 w 11473195"/>
                <a:gd name="connsiteY53" fmla="*/ 163481 h 163481"/>
                <a:gd name="connsiteX54" fmla="*/ 2851151 w 11473195"/>
                <a:gd name="connsiteY54" fmla="*/ 163481 h 163481"/>
                <a:gd name="connsiteX55" fmla="*/ 2933050 w 11473195"/>
                <a:gd name="connsiteY55" fmla="*/ 163481 h 163481"/>
                <a:gd name="connsiteX56" fmla="*/ 3041705 w 11473195"/>
                <a:gd name="connsiteY56" fmla="*/ 163481 h 163481"/>
                <a:gd name="connsiteX57" fmla="*/ 3123604 w 11473195"/>
                <a:gd name="connsiteY57" fmla="*/ 163481 h 163481"/>
                <a:gd name="connsiteX58" fmla="*/ 3219056 w 11473195"/>
                <a:gd name="connsiteY58" fmla="*/ 163481 h 163481"/>
                <a:gd name="connsiteX59" fmla="*/ 3558963 w 11473195"/>
                <a:gd name="connsiteY59" fmla="*/ 163481 h 163481"/>
                <a:gd name="connsiteX60" fmla="*/ 3749517 w 11473195"/>
                <a:gd name="connsiteY60" fmla="*/ 163481 h 163481"/>
                <a:gd name="connsiteX61" fmla="*/ 3844969 w 11473195"/>
                <a:gd name="connsiteY61" fmla="*/ 163481 h 163481"/>
                <a:gd name="connsiteX62" fmla="*/ 3926868 w 11473195"/>
                <a:gd name="connsiteY62" fmla="*/ 163481 h 163481"/>
                <a:gd name="connsiteX63" fmla="*/ 4477550 w 11473195"/>
                <a:gd name="connsiteY63" fmla="*/ 163481 h 163481"/>
                <a:gd name="connsiteX64" fmla="*/ 4552781 w 11473195"/>
                <a:gd name="connsiteY64" fmla="*/ 163481 h 163481"/>
                <a:gd name="connsiteX65" fmla="*/ 5103463 w 11473195"/>
                <a:gd name="connsiteY65" fmla="*/ 163481 h 163481"/>
                <a:gd name="connsiteX66" fmla="*/ 5185362 w 11473195"/>
                <a:gd name="connsiteY66" fmla="*/ 163481 h 163481"/>
                <a:gd name="connsiteX67" fmla="*/ 5471368 w 11473195"/>
                <a:gd name="connsiteY67" fmla="*/ 163481 h 163481"/>
                <a:gd name="connsiteX68" fmla="*/ 5811275 w 11473195"/>
                <a:gd name="connsiteY68" fmla="*/ 163481 h 163481"/>
                <a:gd name="connsiteX69" fmla="*/ 6097281 w 11473195"/>
                <a:gd name="connsiteY69" fmla="*/ 163481 h 163481"/>
                <a:gd name="connsiteX70" fmla="*/ 6179180 w 11473195"/>
                <a:gd name="connsiteY70" fmla="*/ 163481 h 163481"/>
                <a:gd name="connsiteX71" fmla="*/ 6729862 w 11473195"/>
                <a:gd name="connsiteY71" fmla="*/ 163481 h 163481"/>
                <a:gd name="connsiteX72" fmla="*/ 6805093 w 11473195"/>
                <a:gd name="connsiteY72" fmla="*/ 163481 h 163481"/>
                <a:gd name="connsiteX73" fmla="*/ 7355775 w 11473195"/>
                <a:gd name="connsiteY73" fmla="*/ 163481 h 163481"/>
                <a:gd name="connsiteX74" fmla="*/ 7437674 w 11473195"/>
                <a:gd name="connsiteY74" fmla="*/ 163481 h 163481"/>
                <a:gd name="connsiteX75" fmla="*/ 7723679 w 11473195"/>
                <a:gd name="connsiteY75" fmla="*/ 163481 h 163481"/>
                <a:gd name="connsiteX76" fmla="*/ 8063586 w 11473195"/>
                <a:gd name="connsiteY76" fmla="*/ 163481 h 163481"/>
                <a:gd name="connsiteX77" fmla="*/ 8349592 w 11473195"/>
                <a:gd name="connsiteY77" fmla="*/ 163481 h 163481"/>
                <a:gd name="connsiteX78" fmla="*/ 8431491 w 11473195"/>
                <a:gd name="connsiteY78" fmla="*/ 163481 h 163481"/>
                <a:gd name="connsiteX79" fmla="*/ 8982173 w 11473195"/>
                <a:gd name="connsiteY79" fmla="*/ 163481 h 163481"/>
                <a:gd name="connsiteX80" fmla="*/ 9057404 w 11473195"/>
                <a:gd name="connsiteY80" fmla="*/ 163481 h 163481"/>
                <a:gd name="connsiteX81" fmla="*/ 9608085 w 11473195"/>
                <a:gd name="connsiteY81" fmla="*/ 163481 h 163481"/>
                <a:gd name="connsiteX82" fmla="*/ 9689985 w 11473195"/>
                <a:gd name="connsiteY82" fmla="*/ 163481 h 163481"/>
                <a:gd name="connsiteX83" fmla="*/ 9975991 w 11473195"/>
                <a:gd name="connsiteY83" fmla="*/ 163481 h 163481"/>
                <a:gd name="connsiteX84" fmla="*/ 10315898 w 11473195"/>
                <a:gd name="connsiteY84" fmla="*/ 163481 h 163481"/>
                <a:gd name="connsiteX85" fmla="*/ 10601904 w 11473195"/>
                <a:gd name="connsiteY85" fmla="*/ 163481 h 163481"/>
                <a:gd name="connsiteX86" fmla="*/ 10683802 w 11473195"/>
                <a:gd name="connsiteY86" fmla="*/ 163481 h 163481"/>
                <a:gd name="connsiteX87" fmla="*/ 11309715 w 11473195"/>
                <a:gd name="connsiteY87" fmla="*/ 163481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473195" h="163481">
                  <a:moveTo>
                    <a:pt x="11473195" y="0"/>
                  </a:moveTo>
                  <a:lnTo>
                    <a:pt x="10683802" y="0"/>
                  </a:lnTo>
                  <a:lnTo>
                    <a:pt x="10601904" y="0"/>
                  </a:lnTo>
                  <a:lnTo>
                    <a:pt x="10479378" y="0"/>
                  </a:lnTo>
                  <a:lnTo>
                    <a:pt x="9812511" y="0"/>
                  </a:lnTo>
                  <a:lnTo>
                    <a:pt x="9689985" y="0"/>
                  </a:lnTo>
                  <a:lnTo>
                    <a:pt x="9608085" y="0"/>
                  </a:lnTo>
                  <a:lnTo>
                    <a:pt x="9220883" y="0"/>
                  </a:lnTo>
                  <a:lnTo>
                    <a:pt x="8818693" y="0"/>
                  </a:lnTo>
                  <a:lnTo>
                    <a:pt x="8431491" y="0"/>
                  </a:lnTo>
                  <a:lnTo>
                    <a:pt x="8349592" y="0"/>
                  </a:lnTo>
                  <a:lnTo>
                    <a:pt x="8227066" y="0"/>
                  </a:lnTo>
                  <a:lnTo>
                    <a:pt x="7560200" y="0"/>
                  </a:lnTo>
                  <a:lnTo>
                    <a:pt x="7437674" y="0"/>
                  </a:lnTo>
                  <a:lnTo>
                    <a:pt x="7355775" y="0"/>
                  </a:lnTo>
                  <a:lnTo>
                    <a:pt x="6968573" y="0"/>
                  </a:lnTo>
                  <a:lnTo>
                    <a:pt x="6566382" y="0"/>
                  </a:lnTo>
                  <a:lnTo>
                    <a:pt x="6179180" y="0"/>
                  </a:lnTo>
                  <a:lnTo>
                    <a:pt x="6097281" y="0"/>
                  </a:lnTo>
                  <a:lnTo>
                    <a:pt x="5974755" y="0"/>
                  </a:lnTo>
                  <a:lnTo>
                    <a:pt x="5307888" y="0"/>
                  </a:lnTo>
                  <a:lnTo>
                    <a:pt x="5185362" y="0"/>
                  </a:lnTo>
                  <a:lnTo>
                    <a:pt x="5103463" y="0"/>
                  </a:lnTo>
                  <a:lnTo>
                    <a:pt x="4716261" y="0"/>
                  </a:lnTo>
                  <a:lnTo>
                    <a:pt x="4314070" y="0"/>
                  </a:lnTo>
                  <a:lnTo>
                    <a:pt x="3926868" y="0"/>
                  </a:lnTo>
                  <a:lnTo>
                    <a:pt x="3912997" y="0"/>
                  </a:lnTo>
                  <a:lnTo>
                    <a:pt x="3844969" y="0"/>
                  </a:lnTo>
                  <a:lnTo>
                    <a:pt x="3722443" y="0"/>
                  </a:lnTo>
                  <a:lnTo>
                    <a:pt x="3123604" y="0"/>
                  </a:lnTo>
                  <a:lnTo>
                    <a:pt x="3055576" y="0"/>
                  </a:lnTo>
                  <a:lnTo>
                    <a:pt x="3041705" y="0"/>
                  </a:lnTo>
                  <a:lnTo>
                    <a:pt x="2933050" y="0"/>
                  </a:lnTo>
                  <a:lnTo>
                    <a:pt x="2851151" y="0"/>
                  </a:lnTo>
                  <a:lnTo>
                    <a:pt x="2654503" y="0"/>
                  </a:lnTo>
                  <a:lnTo>
                    <a:pt x="2252312" y="0"/>
                  </a:lnTo>
                  <a:lnTo>
                    <a:pt x="2061758" y="0"/>
                  </a:lnTo>
                  <a:lnTo>
                    <a:pt x="1865110" y="0"/>
                  </a:lnTo>
                  <a:lnTo>
                    <a:pt x="1783211" y="0"/>
                  </a:lnTo>
                  <a:lnTo>
                    <a:pt x="1660685" y="0"/>
                  </a:lnTo>
                  <a:lnTo>
                    <a:pt x="993818" y="0"/>
                  </a:lnTo>
                  <a:lnTo>
                    <a:pt x="871292" y="0"/>
                  </a:lnTo>
                  <a:lnTo>
                    <a:pt x="789393" y="0"/>
                  </a:lnTo>
                  <a:lnTo>
                    <a:pt x="0" y="0"/>
                  </a:lnTo>
                  <a:lnTo>
                    <a:pt x="163480" y="163481"/>
                  </a:lnTo>
                  <a:lnTo>
                    <a:pt x="789393" y="163481"/>
                  </a:lnTo>
                  <a:lnTo>
                    <a:pt x="871292" y="163481"/>
                  </a:lnTo>
                  <a:lnTo>
                    <a:pt x="1157298" y="163481"/>
                  </a:lnTo>
                  <a:lnTo>
                    <a:pt x="1497205" y="163481"/>
                  </a:lnTo>
                  <a:lnTo>
                    <a:pt x="1783211" y="163481"/>
                  </a:lnTo>
                  <a:lnTo>
                    <a:pt x="1865110" y="163481"/>
                  </a:lnTo>
                  <a:lnTo>
                    <a:pt x="2225238" y="163481"/>
                  </a:lnTo>
                  <a:lnTo>
                    <a:pt x="2415792" y="163481"/>
                  </a:lnTo>
                  <a:lnTo>
                    <a:pt x="2491023" y="163481"/>
                  </a:lnTo>
                  <a:lnTo>
                    <a:pt x="2851151" y="163481"/>
                  </a:lnTo>
                  <a:lnTo>
                    <a:pt x="2933050" y="163481"/>
                  </a:lnTo>
                  <a:lnTo>
                    <a:pt x="3041705" y="163481"/>
                  </a:lnTo>
                  <a:lnTo>
                    <a:pt x="3123604" y="163481"/>
                  </a:lnTo>
                  <a:lnTo>
                    <a:pt x="3219056" y="163481"/>
                  </a:lnTo>
                  <a:lnTo>
                    <a:pt x="3558963" y="163481"/>
                  </a:lnTo>
                  <a:lnTo>
                    <a:pt x="3749517" y="163481"/>
                  </a:lnTo>
                  <a:lnTo>
                    <a:pt x="3844969" y="163481"/>
                  </a:lnTo>
                  <a:lnTo>
                    <a:pt x="3926868" y="163481"/>
                  </a:lnTo>
                  <a:lnTo>
                    <a:pt x="4477550" y="163481"/>
                  </a:lnTo>
                  <a:lnTo>
                    <a:pt x="4552781" y="163481"/>
                  </a:lnTo>
                  <a:lnTo>
                    <a:pt x="5103463" y="163481"/>
                  </a:lnTo>
                  <a:lnTo>
                    <a:pt x="5185362" y="163481"/>
                  </a:lnTo>
                  <a:lnTo>
                    <a:pt x="5471368" y="163481"/>
                  </a:lnTo>
                  <a:lnTo>
                    <a:pt x="5811275" y="163481"/>
                  </a:lnTo>
                  <a:lnTo>
                    <a:pt x="6097281" y="163481"/>
                  </a:lnTo>
                  <a:lnTo>
                    <a:pt x="6179180" y="163481"/>
                  </a:lnTo>
                  <a:lnTo>
                    <a:pt x="6729862" y="163481"/>
                  </a:lnTo>
                  <a:lnTo>
                    <a:pt x="6805093" y="163481"/>
                  </a:lnTo>
                  <a:lnTo>
                    <a:pt x="7355775" y="163481"/>
                  </a:lnTo>
                  <a:lnTo>
                    <a:pt x="7437674" y="163481"/>
                  </a:lnTo>
                  <a:lnTo>
                    <a:pt x="7723679" y="163481"/>
                  </a:lnTo>
                  <a:lnTo>
                    <a:pt x="8063586" y="163481"/>
                  </a:lnTo>
                  <a:lnTo>
                    <a:pt x="8349592" y="163481"/>
                  </a:lnTo>
                  <a:lnTo>
                    <a:pt x="8431491" y="163481"/>
                  </a:lnTo>
                  <a:lnTo>
                    <a:pt x="8982173" y="163481"/>
                  </a:lnTo>
                  <a:lnTo>
                    <a:pt x="9057404" y="163481"/>
                  </a:lnTo>
                  <a:lnTo>
                    <a:pt x="9608085" y="163481"/>
                  </a:lnTo>
                  <a:lnTo>
                    <a:pt x="9689985" y="163481"/>
                  </a:lnTo>
                  <a:lnTo>
                    <a:pt x="9975991" y="163481"/>
                  </a:lnTo>
                  <a:lnTo>
                    <a:pt x="10315898" y="163481"/>
                  </a:lnTo>
                  <a:lnTo>
                    <a:pt x="10601904" y="163481"/>
                  </a:lnTo>
                  <a:lnTo>
                    <a:pt x="10683802" y="163481"/>
                  </a:lnTo>
                  <a:lnTo>
                    <a:pt x="11309715" y="16348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8ADB195-39FC-45BD-A1CF-73AB4D44C2C8}"/>
                </a:ext>
              </a:extLst>
            </p:cNvPr>
            <p:cNvSpPr/>
            <p:nvPr userDrawn="1"/>
          </p:nvSpPr>
          <p:spPr>
            <a:xfrm rot="5400000" flipH="1" flipV="1">
              <a:off x="-2006574" y="3417181"/>
              <a:ext cx="4896627" cy="163481"/>
            </a:xfrm>
            <a:custGeom>
              <a:avLst/>
              <a:gdLst>
                <a:gd name="connsiteX0" fmla="*/ 4896627 w 4896627"/>
                <a:gd name="connsiteY0" fmla="*/ 0 h 163481"/>
                <a:gd name="connsiteX1" fmla="*/ 4733145 w 4896627"/>
                <a:gd name="connsiteY1" fmla="*/ 163481 h 163481"/>
                <a:gd name="connsiteX2" fmla="*/ 4473310 w 4896627"/>
                <a:gd name="connsiteY2" fmla="*/ 163481 h 163481"/>
                <a:gd name="connsiteX3" fmla="*/ 4025333 w 4896627"/>
                <a:gd name="connsiteY3" fmla="*/ 163481 h 163481"/>
                <a:gd name="connsiteX4" fmla="*/ 3793702 w 4896627"/>
                <a:gd name="connsiteY4" fmla="*/ 163481 h 163481"/>
                <a:gd name="connsiteX5" fmla="*/ 3765498 w 4896627"/>
                <a:gd name="connsiteY5" fmla="*/ 163481 h 163481"/>
                <a:gd name="connsiteX6" fmla="*/ 3533866 w 4896627"/>
                <a:gd name="connsiteY6" fmla="*/ 163481 h 163481"/>
                <a:gd name="connsiteX7" fmla="*/ 3085889 w 4896627"/>
                <a:gd name="connsiteY7" fmla="*/ 163481 h 163481"/>
                <a:gd name="connsiteX8" fmla="*/ 2906177 w 4896627"/>
                <a:gd name="connsiteY8" fmla="*/ 163481 h 163481"/>
                <a:gd name="connsiteX9" fmla="*/ 2826053 w 4896627"/>
                <a:gd name="connsiteY9" fmla="*/ 163481 h 163481"/>
                <a:gd name="connsiteX10" fmla="*/ 2646342 w 4896627"/>
                <a:gd name="connsiteY10" fmla="*/ 163481 h 163481"/>
                <a:gd name="connsiteX11" fmla="*/ 2198365 w 4896627"/>
                <a:gd name="connsiteY11" fmla="*/ 163481 h 163481"/>
                <a:gd name="connsiteX12" fmla="*/ 1993077 w 4896627"/>
                <a:gd name="connsiteY12" fmla="*/ 163481 h 163481"/>
                <a:gd name="connsiteX13" fmla="*/ 1938529 w 4896627"/>
                <a:gd name="connsiteY13" fmla="*/ 163481 h 163481"/>
                <a:gd name="connsiteX14" fmla="*/ 1733242 w 4896627"/>
                <a:gd name="connsiteY14" fmla="*/ 163481 h 163481"/>
                <a:gd name="connsiteX15" fmla="*/ 1285265 w 4896627"/>
                <a:gd name="connsiteY15" fmla="*/ 163481 h 163481"/>
                <a:gd name="connsiteX16" fmla="*/ 1131129 w 4896627"/>
                <a:gd name="connsiteY16" fmla="*/ 163481 h 163481"/>
                <a:gd name="connsiteX17" fmla="*/ 1025429 w 4896627"/>
                <a:gd name="connsiteY17" fmla="*/ 163481 h 163481"/>
                <a:gd name="connsiteX18" fmla="*/ 871294 w 4896627"/>
                <a:gd name="connsiteY18" fmla="*/ 163481 h 163481"/>
                <a:gd name="connsiteX19" fmla="*/ 423317 w 4896627"/>
                <a:gd name="connsiteY19" fmla="*/ 163481 h 163481"/>
                <a:gd name="connsiteX20" fmla="*/ 163481 w 4896627"/>
                <a:gd name="connsiteY20" fmla="*/ 163481 h 163481"/>
                <a:gd name="connsiteX21" fmla="*/ 0 w 4896627"/>
                <a:gd name="connsiteY21" fmla="*/ 0 h 163481"/>
                <a:gd name="connsiteX22" fmla="*/ 423317 w 4896627"/>
                <a:gd name="connsiteY22" fmla="*/ 0 h 163481"/>
                <a:gd name="connsiteX23" fmla="*/ 861948 w 4896627"/>
                <a:gd name="connsiteY23" fmla="*/ 0 h 163481"/>
                <a:gd name="connsiteX24" fmla="*/ 871294 w 4896627"/>
                <a:gd name="connsiteY24" fmla="*/ 0 h 163481"/>
                <a:gd name="connsiteX25" fmla="*/ 1285265 w 4896627"/>
                <a:gd name="connsiteY25" fmla="*/ 0 h 163481"/>
                <a:gd name="connsiteX26" fmla="*/ 1294611 w 4896627"/>
                <a:gd name="connsiteY26" fmla="*/ 0 h 163481"/>
                <a:gd name="connsiteX27" fmla="*/ 1733242 w 4896627"/>
                <a:gd name="connsiteY27" fmla="*/ 0 h 163481"/>
                <a:gd name="connsiteX28" fmla="*/ 1775048 w 4896627"/>
                <a:gd name="connsiteY28" fmla="*/ 0 h 163481"/>
                <a:gd name="connsiteX29" fmla="*/ 2156559 w 4896627"/>
                <a:gd name="connsiteY29" fmla="*/ 0 h 163481"/>
                <a:gd name="connsiteX30" fmla="*/ 2198365 w 4896627"/>
                <a:gd name="connsiteY30" fmla="*/ 0 h 163481"/>
                <a:gd name="connsiteX31" fmla="*/ 2646342 w 4896627"/>
                <a:gd name="connsiteY31" fmla="*/ 0 h 163481"/>
                <a:gd name="connsiteX32" fmla="*/ 2662572 w 4896627"/>
                <a:gd name="connsiteY32" fmla="*/ 0 h 163481"/>
                <a:gd name="connsiteX33" fmla="*/ 3069659 w 4896627"/>
                <a:gd name="connsiteY33" fmla="*/ 0 h 163481"/>
                <a:gd name="connsiteX34" fmla="*/ 3085889 w 4896627"/>
                <a:gd name="connsiteY34" fmla="*/ 0 h 163481"/>
                <a:gd name="connsiteX35" fmla="*/ 3533866 w 4896627"/>
                <a:gd name="connsiteY35" fmla="*/ 0 h 163481"/>
                <a:gd name="connsiteX36" fmla="*/ 3602016 w 4896627"/>
                <a:gd name="connsiteY36" fmla="*/ 0 h 163481"/>
                <a:gd name="connsiteX37" fmla="*/ 3957183 w 4896627"/>
                <a:gd name="connsiteY37" fmla="*/ 0 h 163481"/>
                <a:gd name="connsiteX38" fmla="*/ 4025333 w 4896627"/>
                <a:gd name="connsiteY38" fmla="*/ 0 h 163481"/>
                <a:gd name="connsiteX39" fmla="*/ 4473310 w 4896627"/>
                <a:gd name="connsiteY39" fmla="*/ 0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96627" h="163481">
                  <a:moveTo>
                    <a:pt x="4896627" y="0"/>
                  </a:moveTo>
                  <a:lnTo>
                    <a:pt x="4733145" y="163481"/>
                  </a:lnTo>
                  <a:lnTo>
                    <a:pt x="4473310" y="163481"/>
                  </a:lnTo>
                  <a:lnTo>
                    <a:pt x="4025333" y="163481"/>
                  </a:lnTo>
                  <a:lnTo>
                    <a:pt x="3793702" y="163481"/>
                  </a:lnTo>
                  <a:lnTo>
                    <a:pt x="3765498" y="163481"/>
                  </a:lnTo>
                  <a:lnTo>
                    <a:pt x="3533866" y="163481"/>
                  </a:lnTo>
                  <a:lnTo>
                    <a:pt x="3085889" y="163481"/>
                  </a:lnTo>
                  <a:lnTo>
                    <a:pt x="2906177" y="163481"/>
                  </a:lnTo>
                  <a:lnTo>
                    <a:pt x="2826053" y="163481"/>
                  </a:lnTo>
                  <a:lnTo>
                    <a:pt x="2646342" y="163481"/>
                  </a:lnTo>
                  <a:lnTo>
                    <a:pt x="2198365" y="163481"/>
                  </a:lnTo>
                  <a:lnTo>
                    <a:pt x="1993077" y="163481"/>
                  </a:lnTo>
                  <a:lnTo>
                    <a:pt x="1938529" y="163481"/>
                  </a:lnTo>
                  <a:lnTo>
                    <a:pt x="1733242" y="163481"/>
                  </a:lnTo>
                  <a:lnTo>
                    <a:pt x="1285265" y="163481"/>
                  </a:lnTo>
                  <a:lnTo>
                    <a:pt x="1131129" y="163481"/>
                  </a:lnTo>
                  <a:lnTo>
                    <a:pt x="1025429" y="163481"/>
                  </a:lnTo>
                  <a:lnTo>
                    <a:pt x="871294" y="163481"/>
                  </a:lnTo>
                  <a:lnTo>
                    <a:pt x="423317" y="163481"/>
                  </a:lnTo>
                  <a:lnTo>
                    <a:pt x="163481" y="163481"/>
                  </a:lnTo>
                  <a:lnTo>
                    <a:pt x="0" y="0"/>
                  </a:lnTo>
                  <a:lnTo>
                    <a:pt x="423317" y="0"/>
                  </a:lnTo>
                  <a:lnTo>
                    <a:pt x="861948" y="0"/>
                  </a:lnTo>
                  <a:lnTo>
                    <a:pt x="871294" y="0"/>
                  </a:lnTo>
                  <a:lnTo>
                    <a:pt x="1285265" y="0"/>
                  </a:lnTo>
                  <a:lnTo>
                    <a:pt x="1294611" y="0"/>
                  </a:lnTo>
                  <a:lnTo>
                    <a:pt x="1733242" y="0"/>
                  </a:lnTo>
                  <a:lnTo>
                    <a:pt x="1775048" y="0"/>
                  </a:lnTo>
                  <a:lnTo>
                    <a:pt x="2156559" y="0"/>
                  </a:lnTo>
                  <a:lnTo>
                    <a:pt x="2198365" y="0"/>
                  </a:lnTo>
                  <a:lnTo>
                    <a:pt x="2646342" y="0"/>
                  </a:lnTo>
                  <a:lnTo>
                    <a:pt x="2662572" y="0"/>
                  </a:lnTo>
                  <a:lnTo>
                    <a:pt x="3069659" y="0"/>
                  </a:lnTo>
                  <a:lnTo>
                    <a:pt x="3085889" y="0"/>
                  </a:lnTo>
                  <a:lnTo>
                    <a:pt x="3533866" y="0"/>
                  </a:lnTo>
                  <a:lnTo>
                    <a:pt x="3602016" y="0"/>
                  </a:lnTo>
                  <a:lnTo>
                    <a:pt x="3957183" y="0"/>
                  </a:lnTo>
                  <a:lnTo>
                    <a:pt x="4025333" y="0"/>
                  </a:lnTo>
                  <a:lnTo>
                    <a:pt x="4473310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C017AD70-0701-420E-BC76-552090C4CEC0}"/>
                </a:ext>
              </a:extLst>
            </p:cNvPr>
            <p:cNvSpPr/>
            <p:nvPr userDrawn="1"/>
          </p:nvSpPr>
          <p:spPr>
            <a:xfrm rot="5400000">
              <a:off x="9303144" y="3417181"/>
              <a:ext cx="4896627" cy="163481"/>
            </a:xfrm>
            <a:custGeom>
              <a:avLst/>
              <a:gdLst>
                <a:gd name="connsiteX0" fmla="*/ 0 w 4896627"/>
                <a:gd name="connsiteY0" fmla="*/ 0 h 163481"/>
                <a:gd name="connsiteX1" fmla="*/ 423317 w 4896627"/>
                <a:gd name="connsiteY1" fmla="*/ 0 h 163481"/>
                <a:gd name="connsiteX2" fmla="*/ 871294 w 4896627"/>
                <a:gd name="connsiteY2" fmla="*/ 0 h 163481"/>
                <a:gd name="connsiteX3" fmla="*/ 939444 w 4896627"/>
                <a:gd name="connsiteY3" fmla="*/ 0 h 163481"/>
                <a:gd name="connsiteX4" fmla="*/ 1294611 w 4896627"/>
                <a:gd name="connsiteY4" fmla="*/ 0 h 163481"/>
                <a:gd name="connsiteX5" fmla="*/ 1362761 w 4896627"/>
                <a:gd name="connsiteY5" fmla="*/ 0 h 163481"/>
                <a:gd name="connsiteX6" fmla="*/ 1810738 w 4896627"/>
                <a:gd name="connsiteY6" fmla="*/ 0 h 163481"/>
                <a:gd name="connsiteX7" fmla="*/ 1826968 w 4896627"/>
                <a:gd name="connsiteY7" fmla="*/ 0 h 163481"/>
                <a:gd name="connsiteX8" fmla="*/ 2234055 w 4896627"/>
                <a:gd name="connsiteY8" fmla="*/ 0 h 163481"/>
                <a:gd name="connsiteX9" fmla="*/ 2250285 w 4896627"/>
                <a:gd name="connsiteY9" fmla="*/ 0 h 163481"/>
                <a:gd name="connsiteX10" fmla="*/ 2698262 w 4896627"/>
                <a:gd name="connsiteY10" fmla="*/ 0 h 163481"/>
                <a:gd name="connsiteX11" fmla="*/ 2740068 w 4896627"/>
                <a:gd name="connsiteY11" fmla="*/ 0 h 163481"/>
                <a:gd name="connsiteX12" fmla="*/ 3121579 w 4896627"/>
                <a:gd name="connsiteY12" fmla="*/ 0 h 163481"/>
                <a:gd name="connsiteX13" fmla="*/ 3163385 w 4896627"/>
                <a:gd name="connsiteY13" fmla="*/ 0 h 163481"/>
                <a:gd name="connsiteX14" fmla="*/ 3602016 w 4896627"/>
                <a:gd name="connsiteY14" fmla="*/ 0 h 163481"/>
                <a:gd name="connsiteX15" fmla="*/ 3611362 w 4896627"/>
                <a:gd name="connsiteY15" fmla="*/ 0 h 163481"/>
                <a:gd name="connsiteX16" fmla="*/ 4025333 w 4896627"/>
                <a:gd name="connsiteY16" fmla="*/ 0 h 163481"/>
                <a:gd name="connsiteX17" fmla="*/ 4034679 w 4896627"/>
                <a:gd name="connsiteY17" fmla="*/ 0 h 163481"/>
                <a:gd name="connsiteX18" fmla="*/ 4473310 w 4896627"/>
                <a:gd name="connsiteY18" fmla="*/ 0 h 163481"/>
                <a:gd name="connsiteX19" fmla="*/ 4896627 w 4896627"/>
                <a:gd name="connsiteY19" fmla="*/ 0 h 163481"/>
                <a:gd name="connsiteX20" fmla="*/ 4733146 w 4896627"/>
                <a:gd name="connsiteY20" fmla="*/ 163481 h 163481"/>
                <a:gd name="connsiteX21" fmla="*/ 4473310 w 4896627"/>
                <a:gd name="connsiteY21" fmla="*/ 163481 h 163481"/>
                <a:gd name="connsiteX22" fmla="*/ 4025333 w 4896627"/>
                <a:gd name="connsiteY22" fmla="*/ 163481 h 163481"/>
                <a:gd name="connsiteX23" fmla="*/ 3871198 w 4896627"/>
                <a:gd name="connsiteY23" fmla="*/ 163481 h 163481"/>
                <a:gd name="connsiteX24" fmla="*/ 3765498 w 4896627"/>
                <a:gd name="connsiteY24" fmla="*/ 163481 h 163481"/>
                <a:gd name="connsiteX25" fmla="*/ 3611362 w 4896627"/>
                <a:gd name="connsiteY25" fmla="*/ 163481 h 163481"/>
                <a:gd name="connsiteX26" fmla="*/ 3163385 w 4896627"/>
                <a:gd name="connsiteY26" fmla="*/ 163481 h 163481"/>
                <a:gd name="connsiteX27" fmla="*/ 2958098 w 4896627"/>
                <a:gd name="connsiteY27" fmla="*/ 163481 h 163481"/>
                <a:gd name="connsiteX28" fmla="*/ 2903550 w 4896627"/>
                <a:gd name="connsiteY28" fmla="*/ 163481 h 163481"/>
                <a:gd name="connsiteX29" fmla="*/ 2698262 w 4896627"/>
                <a:gd name="connsiteY29" fmla="*/ 163481 h 163481"/>
                <a:gd name="connsiteX30" fmla="*/ 2250285 w 4896627"/>
                <a:gd name="connsiteY30" fmla="*/ 163481 h 163481"/>
                <a:gd name="connsiteX31" fmla="*/ 2070574 w 4896627"/>
                <a:gd name="connsiteY31" fmla="*/ 163481 h 163481"/>
                <a:gd name="connsiteX32" fmla="*/ 1990450 w 4896627"/>
                <a:gd name="connsiteY32" fmla="*/ 163481 h 163481"/>
                <a:gd name="connsiteX33" fmla="*/ 1810738 w 4896627"/>
                <a:gd name="connsiteY33" fmla="*/ 163481 h 163481"/>
                <a:gd name="connsiteX34" fmla="*/ 1362761 w 4896627"/>
                <a:gd name="connsiteY34" fmla="*/ 163481 h 163481"/>
                <a:gd name="connsiteX35" fmla="*/ 1131130 w 4896627"/>
                <a:gd name="connsiteY35" fmla="*/ 163481 h 163481"/>
                <a:gd name="connsiteX36" fmla="*/ 1102926 w 4896627"/>
                <a:gd name="connsiteY36" fmla="*/ 163481 h 163481"/>
                <a:gd name="connsiteX37" fmla="*/ 871294 w 4896627"/>
                <a:gd name="connsiteY37" fmla="*/ 163481 h 163481"/>
                <a:gd name="connsiteX38" fmla="*/ 423317 w 4896627"/>
                <a:gd name="connsiteY38" fmla="*/ 163481 h 163481"/>
                <a:gd name="connsiteX39" fmla="*/ 163482 w 4896627"/>
                <a:gd name="connsiteY39" fmla="*/ 163481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96627" h="163481">
                  <a:moveTo>
                    <a:pt x="0" y="0"/>
                  </a:moveTo>
                  <a:lnTo>
                    <a:pt x="423317" y="0"/>
                  </a:lnTo>
                  <a:lnTo>
                    <a:pt x="871294" y="0"/>
                  </a:lnTo>
                  <a:lnTo>
                    <a:pt x="939444" y="0"/>
                  </a:lnTo>
                  <a:lnTo>
                    <a:pt x="1294611" y="0"/>
                  </a:lnTo>
                  <a:lnTo>
                    <a:pt x="1362761" y="0"/>
                  </a:lnTo>
                  <a:lnTo>
                    <a:pt x="1810738" y="0"/>
                  </a:lnTo>
                  <a:lnTo>
                    <a:pt x="1826968" y="0"/>
                  </a:lnTo>
                  <a:lnTo>
                    <a:pt x="2234055" y="0"/>
                  </a:lnTo>
                  <a:lnTo>
                    <a:pt x="2250285" y="0"/>
                  </a:lnTo>
                  <a:lnTo>
                    <a:pt x="2698262" y="0"/>
                  </a:lnTo>
                  <a:lnTo>
                    <a:pt x="2740068" y="0"/>
                  </a:lnTo>
                  <a:lnTo>
                    <a:pt x="3121579" y="0"/>
                  </a:lnTo>
                  <a:lnTo>
                    <a:pt x="3163385" y="0"/>
                  </a:lnTo>
                  <a:lnTo>
                    <a:pt x="3602016" y="0"/>
                  </a:lnTo>
                  <a:lnTo>
                    <a:pt x="3611362" y="0"/>
                  </a:lnTo>
                  <a:lnTo>
                    <a:pt x="4025333" y="0"/>
                  </a:lnTo>
                  <a:lnTo>
                    <a:pt x="4034679" y="0"/>
                  </a:lnTo>
                  <a:lnTo>
                    <a:pt x="4473310" y="0"/>
                  </a:lnTo>
                  <a:lnTo>
                    <a:pt x="4896627" y="0"/>
                  </a:lnTo>
                  <a:lnTo>
                    <a:pt x="4733146" y="163481"/>
                  </a:lnTo>
                  <a:lnTo>
                    <a:pt x="4473310" y="163481"/>
                  </a:lnTo>
                  <a:lnTo>
                    <a:pt x="4025333" y="163481"/>
                  </a:lnTo>
                  <a:lnTo>
                    <a:pt x="3871198" y="163481"/>
                  </a:lnTo>
                  <a:lnTo>
                    <a:pt x="3765498" y="163481"/>
                  </a:lnTo>
                  <a:lnTo>
                    <a:pt x="3611362" y="163481"/>
                  </a:lnTo>
                  <a:lnTo>
                    <a:pt x="3163385" y="163481"/>
                  </a:lnTo>
                  <a:lnTo>
                    <a:pt x="2958098" y="163481"/>
                  </a:lnTo>
                  <a:lnTo>
                    <a:pt x="2903550" y="163481"/>
                  </a:lnTo>
                  <a:lnTo>
                    <a:pt x="2698262" y="163481"/>
                  </a:lnTo>
                  <a:lnTo>
                    <a:pt x="2250285" y="163481"/>
                  </a:lnTo>
                  <a:lnTo>
                    <a:pt x="2070574" y="163481"/>
                  </a:lnTo>
                  <a:lnTo>
                    <a:pt x="1990450" y="163481"/>
                  </a:lnTo>
                  <a:lnTo>
                    <a:pt x="1810738" y="163481"/>
                  </a:lnTo>
                  <a:lnTo>
                    <a:pt x="1362761" y="163481"/>
                  </a:lnTo>
                  <a:lnTo>
                    <a:pt x="1131130" y="163481"/>
                  </a:lnTo>
                  <a:lnTo>
                    <a:pt x="1102926" y="163481"/>
                  </a:lnTo>
                  <a:lnTo>
                    <a:pt x="871294" y="163481"/>
                  </a:lnTo>
                  <a:lnTo>
                    <a:pt x="423317" y="163481"/>
                  </a:lnTo>
                  <a:lnTo>
                    <a:pt x="163482" y="16348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81FE0C-256E-403A-9ECB-8D7D9422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0" name="Graphic 12" descr="Ornament - page number border">
            <a:extLst>
              <a:ext uri="{FF2B5EF4-FFF2-40B4-BE49-F238E27FC236}">
                <a16:creationId xmlns:a16="http://schemas.microsoft.com/office/drawing/2014/main" id="{50A1A467-D07D-43AB-AEE6-CA2DD644BD96}"/>
              </a:ext>
            </a:extLst>
          </p:cNvPr>
          <p:cNvSpPr/>
          <p:nvPr/>
        </p:nvSpPr>
        <p:spPr>
          <a:xfrm rot="2700000">
            <a:off x="11572481" y="6311935"/>
            <a:ext cx="479362" cy="479362"/>
          </a:xfrm>
          <a:custGeom>
            <a:avLst/>
            <a:gdLst>
              <a:gd name="connsiteX0" fmla="*/ 216694 w 238125"/>
              <a:gd name="connsiteY0" fmla="*/ 88744 h 238125"/>
              <a:gd name="connsiteX1" fmla="*/ 216694 w 238125"/>
              <a:gd name="connsiteY1" fmla="*/ 78581 h 238125"/>
              <a:gd name="connsiteX2" fmla="*/ 211931 w 238125"/>
              <a:gd name="connsiteY2" fmla="*/ 73819 h 238125"/>
              <a:gd name="connsiteX3" fmla="*/ 169069 w 238125"/>
              <a:gd name="connsiteY3" fmla="*/ 30956 h 238125"/>
              <a:gd name="connsiteX4" fmla="*/ 164306 w 238125"/>
              <a:gd name="connsiteY4" fmla="*/ 26194 h 238125"/>
              <a:gd name="connsiteX5" fmla="*/ 154143 w 238125"/>
              <a:gd name="connsiteY5" fmla="*/ 26194 h 238125"/>
              <a:gd name="connsiteX6" fmla="*/ 121444 w 238125"/>
              <a:gd name="connsiteY6" fmla="*/ 7144 h 238125"/>
              <a:gd name="connsiteX7" fmla="*/ 88744 w 238125"/>
              <a:gd name="connsiteY7" fmla="*/ 26194 h 238125"/>
              <a:gd name="connsiteX8" fmla="*/ 78581 w 238125"/>
              <a:gd name="connsiteY8" fmla="*/ 26194 h 238125"/>
              <a:gd name="connsiteX9" fmla="*/ 73819 w 238125"/>
              <a:gd name="connsiteY9" fmla="*/ 30956 h 238125"/>
              <a:gd name="connsiteX10" fmla="*/ 30956 w 238125"/>
              <a:gd name="connsiteY10" fmla="*/ 73819 h 238125"/>
              <a:gd name="connsiteX11" fmla="*/ 26194 w 238125"/>
              <a:gd name="connsiteY11" fmla="*/ 78581 h 238125"/>
              <a:gd name="connsiteX12" fmla="*/ 26194 w 238125"/>
              <a:gd name="connsiteY12" fmla="*/ 88744 h 238125"/>
              <a:gd name="connsiteX13" fmla="*/ 7144 w 238125"/>
              <a:gd name="connsiteY13" fmla="*/ 121444 h 238125"/>
              <a:gd name="connsiteX14" fmla="*/ 26194 w 238125"/>
              <a:gd name="connsiteY14" fmla="*/ 154143 h 238125"/>
              <a:gd name="connsiteX15" fmla="*/ 26194 w 238125"/>
              <a:gd name="connsiteY15" fmla="*/ 164306 h 238125"/>
              <a:gd name="connsiteX16" fmla="*/ 30956 w 238125"/>
              <a:gd name="connsiteY16" fmla="*/ 169069 h 238125"/>
              <a:gd name="connsiteX17" fmla="*/ 73819 w 238125"/>
              <a:gd name="connsiteY17" fmla="*/ 211931 h 238125"/>
              <a:gd name="connsiteX18" fmla="*/ 78581 w 238125"/>
              <a:gd name="connsiteY18" fmla="*/ 216694 h 238125"/>
              <a:gd name="connsiteX19" fmla="*/ 88744 w 238125"/>
              <a:gd name="connsiteY19" fmla="*/ 216694 h 238125"/>
              <a:gd name="connsiteX20" fmla="*/ 121444 w 238125"/>
              <a:gd name="connsiteY20" fmla="*/ 235744 h 238125"/>
              <a:gd name="connsiteX21" fmla="*/ 154143 w 238125"/>
              <a:gd name="connsiteY21" fmla="*/ 216694 h 238125"/>
              <a:gd name="connsiteX22" fmla="*/ 164306 w 238125"/>
              <a:gd name="connsiteY22" fmla="*/ 216694 h 238125"/>
              <a:gd name="connsiteX23" fmla="*/ 169069 w 238125"/>
              <a:gd name="connsiteY23" fmla="*/ 211931 h 238125"/>
              <a:gd name="connsiteX24" fmla="*/ 211931 w 238125"/>
              <a:gd name="connsiteY24" fmla="*/ 169069 h 238125"/>
              <a:gd name="connsiteX25" fmla="*/ 216694 w 238125"/>
              <a:gd name="connsiteY25" fmla="*/ 164306 h 238125"/>
              <a:gd name="connsiteX26" fmla="*/ 216694 w 238125"/>
              <a:gd name="connsiteY26" fmla="*/ 154143 h 238125"/>
              <a:gd name="connsiteX27" fmla="*/ 235744 w 238125"/>
              <a:gd name="connsiteY27" fmla="*/ 121444 h 238125"/>
              <a:gd name="connsiteX28" fmla="*/ 216694 w 238125"/>
              <a:gd name="connsiteY28" fmla="*/ 88744 h 238125"/>
              <a:gd name="connsiteX29" fmla="*/ 211931 w 238125"/>
              <a:gd name="connsiteY29" fmla="*/ 145256 h 238125"/>
              <a:gd name="connsiteX30" fmla="*/ 207169 w 238125"/>
              <a:gd name="connsiteY30" fmla="*/ 150019 h 238125"/>
              <a:gd name="connsiteX31" fmla="*/ 207169 w 238125"/>
              <a:gd name="connsiteY31" fmla="*/ 159753 h 238125"/>
              <a:gd name="connsiteX32" fmla="*/ 159753 w 238125"/>
              <a:gd name="connsiteY32" fmla="*/ 207169 h 238125"/>
              <a:gd name="connsiteX33" fmla="*/ 150019 w 238125"/>
              <a:gd name="connsiteY33" fmla="*/ 207169 h 238125"/>
              <a:gd name="connsiteX34" fmla="*/ 145256 w 238125"/>
              <a:gd name="connsiteY34" fmla="*/ 211931 h 238125"/>
              <a:gd name="connsiteX35" fmla="*/ 121444 w 238125"/>
              <a:gd name="connsiteY35" fmla="*/ 226219 h 238125"/>
              <a:gd name="connsiteX36" fmla="*/ 97631 w 238125"/>
              <a:gd name="connsiteY36" fmla="*/ 211931 h 238125"/>
              <a:gd name="connsiteX37" fmla="*/ 92869 w 238125"/>
              <a:gd name="connsiteY37" fmla="*/ 207169 h 238125"/>
              <a:gd name="connsiteX38" fmla="*/ 83134 w 238125"/>
              <a:gd name="connsiteY38" fmla="*/ 207169 h 238125"/>
              <a:gd name="connsiteX39" fmla="*/ 35719 w 238125"/>
              <a:gd name="connsiteY39" fmla="*/ 159753 h 238125"/>
              <a:gd name="connsiteX40" fmla="*/ 35719 w 238125"/>
              <a:gd name="connsiteY40" fmla="*/ 150019 h 238125"/>
              <a:gd name="connsiteX41" fmla="*/ 30956 w 238125"/>
              <a:gd name="connsiteY41" fmla="*/ 145256 h 238125"/>
              <a:gd name="connsiteX42" fmla="*/ 16669 w 238125"/>
              <a:gd name="connsiteY42" fmla="*/ 121444 h 238125"/>
              <a:gd name="connsiteX43" fmla="*/ 30956 w 238125"/>
              <a:gd name="connsiteY43" fmla="*/ 97631 h 238125"/>
              <a:gd name="connsiteX44" fmla="*/ 35719 w 238125"/>
              <a:gd name="connsiteY44" fmla="*/ 92869 h 238125"/>
              <a:gd name="connsiteX45" fmla="*/ 35719 w 238125"/>
              <a:gd name="connsiteY45" fmla="*/ 83134 h 238125"/>
              <a:gd name="connsiteX46" fmla="*/ 83134 w 238125"/>
              <a:gd name="connsiteY46" fmla="*/ 35719 h 238125"/>
              <a:gd name="connsiteX47" fmla="*/ 92869 w 238125"/>
              <a:gd name="connsiteY47" fmla="*/ 35719 h 238125"/>
              <a:gd name="connsiteX48" fmla="*/ 97631 w 238125"/>
              <a:gd name="connsiteY48" fmla="*/ 30956 h 238125"/>
              <a:gd name="connsiteX49" fmla="*/ 121444 w 238125"/>
              <a:gd name="connsiteY49" fmla="*/ 16669 h 238125"/>
              <a:gd name="connsiteX50" fmla="*/ 145256 w 238125"/>
              <a:gd name="connsiteY50" fmla="*/ 30956 h 238125"/>
              <a:gd name="connsiteX51" fmla="*/ 150019 w 238125"/>
              <a:gd name="connsiteY51" fmla="*/ 35719 h 238125"/>
              <a:gd name="connsiteX52" fmla="*/ 159753 w 238125"/>
              <a:gd name="connsiteY52" fmla="*/ 35719 h 238125"/>
              <a:gd name="connsiteX53" fmla="*/ 207169 w 238125"/>
              <a:gd name="connsiteY53" fmla="*/ 83134 h 238125"/>
              <a:gd name="connsiteX54" fmla="*/ 207169 w 238125"/>
              <a:gd name="connsiteY54" fmla="*/ 92869 h 238125"/>
              <a:gd name="connsiteX55" fmla="*/ 211931 w 238125"/>
              <a:gd name="connsiteY55" fmla="*/ 97631 h 238125"/>
              <a:gd name="connsiteX56" fmla="*/ 226219 w 238125"/>
              <a:gd name="connsiteY56" fmla="*/ 121444 h 238125"/>
              <a:gd name="connsiteX57" fmla="*/ 211931 w 238125"/>
              <a:gd name="connsiteY57" fmla="*/ 145256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8125" h="238125">
                <a:moveTo>
                  <a:pt x="216694" y="88744"/>
                </a:moveTo>
                <a:lnTo>
                  <a:pt x="216694" y="78581"/>
                </a:lnTo>
                <a:cubicBezTo>
                  <a:pt x="216694" y="75952"/>
                  <a:pt x="214560" y="73819"/>
                  <a:pt x="211931" y="73819"/>
                </a:cubicBezTo>
                <a:cubicBezTo>
                  <a:pt x="188300" y="73819"/>
                  <a:pt x="169069" y="54588"/>
                  <a:pt x="169069" y="30956"/>
                </a:cubicBezTo>
                <a:cubicBezTo>
                  <a:pt x="169069" y="28327"/>
                  <a:pt x="166935" y="26194"/>
                  <a:pt x="164306" y="26194"/>
                </a:cubicBezTo>
                <a:lnTo>
                  <a:pt x="154143" y="26194"/>
                </a:lnTo>
                <a:cubicBezTo>
                  <a:pt x="151133" y="15202"/>
                  <a:pt x="137855" y="7144"/>
                  <a:pt x="121444" y="7144"/>
                </a:cubicBezTo>
                <a:cubicBezTo>
                  <a:pt x="105032" y="7144"/>
                  <a:pt x="91745" y="15202"/>
                  <a:pt x="88744" y="26194"/>
                </a:cubicBezTo>
                <a:lnTo>
                  <a:pt x="78581" y="26194"/>
                </a:lnTo>
                <a:cubicBezTo>
                  <a:pt x="75952" y="26194"/>
                  <a:pt x="73819" y="28327"/>
                  <a:pt x="73819" y="30956"/>
                </a:cubicBezTo>
                <a:cubicBezTo>
                  <a:pt x="73819" y="54588"/>
                  <a:pt x="54588" y="73819"/>
                  <a:pt x="30956" y="73819"/>
                </a:cubicBezTo>
                <a:cubicBezTo>
                  <a:pt x="28327" y="73819"/>
                  <a:pt x="26194" y="75952"/>
                  <a:pt x="26194" y="78581"/>
                </a:cubicBezTo>
                <a:lnTo>
                  <a:pt x="26194" y="88744"/>
                </a:lnTo>
                <a:cubicBezTo>
                  <a:pt x="15202" y="91754"/>
                  <a:pt x="7144" y="105032"/>
                  <a:pt x="7144" y="121444"/>
                </a:cubicBezTo>
                <a:cubicBezTo>
                  <a:pt x="7144" y="137855"/>
                  <a:pt x="15202" y="151143"/>
                  <a:pt x="26194" y="154143"/>
                </a:cubicBezTo>
                <a:lnTo>
                  <a:pt x="26194" y="164306"/>
                </a:lnTo>
                <a:cubicBezTo>
                  <a:pt x="26194" y="166935"/>
                  <a:pt x="28327" y="169069"/>
                  <a:pt x="30956" y="169069"/>
                </a:cubicBezTo>
                <a:cubicBezTo>
                  <a:pt x="54588" y="169069"/>
                  <a:pt x="73819" y="188300"/>
                  <a:pt x="73819" y="211931"/>
                </a:cubicBezTo>
                <a:cubicBezTo>
                  <a:pt x="73819" y="214560"/>
                  <a:pt x="75952" y="216694"/>
                  <a:pt x="78581" y="216694"/>
                </a:cubicBezTo>
                <a:lnTo>
                  <a:pt x="88744" y="216694"/>
                </a:lnTo>
                <a:cubicBezTo>
                  <a:pt x="91754" y="227686"/>
                  <a:pt x="105042" y="235744"/>
                  <a:pt x="121444" y="235744"/>
                </a:cubicBezTo>
                <a:cubicBezTo>
                  <a:pt x="137846" y="235744"/>
                  <a:pt x="151133" y="227686"/>
                  <a:pt x="154143" y="216694"/>
                </a:cubicBezTo>
                <a:lnTo>
                  <a:pt x="164306" y="216694"/>
                </a:lnTo>
                <a:cubicBezTo>
                  <a:pt x="166935" y="216694"/>
                  <a:pt x="169069" y="214560"/>
                  <a:pt x="169069" y="211931"/>
                </a:cubicBezTo>
                <a:cubicBezTo>
                  <a:pt x="169069" y="188300"/>
                  <a:pt x="188300" y="169069"/>
                  <a:pt x="211931" y="169069"/>
                </a:cubicBezTo>
                <a:cubicBezTo>
                  <a:pt x="214560" y="169069"/>
                  <a:pt x="216694" y="166935"/>
                  <a:pt x="216694" y="164306"/>
                </a:cubicBezTo>
                <a:lnTo>
                  <a:pt x="216694" y="154143"/>
                </a:lnTo>
                <a:cubicBezTo>
                  <a:pt x="227686" y="151133"/>
                  <a:pt x="235744" y="137855"/>
                  <a:pt x="235744" y="121444"/>
                </a:cubicBezTo>
                <a:cubicBezTo>
                  <a:pt x="235744" y="105032"/>
                  <a:pt x="227686" y="91745"/>
                  <a:pt x="216694" y="88744"/>
                </a:cubicBezTo>
                <a:close/>
                <a:moveTo>
                  <a:pt x="211931" y="145256"/>
                </a:moveTo>
                <a:cubicBezTo>
                  <a:pt x="209302" y="145256"/>
                  <a:pt x="207169" y="147390"/>
                  <a:pt x="207169" y="150019"/>
                </a:cubicBezTo>
                <a:lnTo>
                  <a:pt x="207169" y="159753"/>
                </a:lnTo>
                <a:cubicBezTo>
                  <a:pt x="182070" y="162030"/>
                  <a:pt x="162020" y="182070"/>
                  <a:pt x="159753" y="207169"/>
                </a:cubicBezTo>
                <a:lnTo>
                  <a:pt x="150019" y="207169"/>
                </a:lnTo>
                <a:cubicBezTo>
                  <a:pt x="147390" y="207169"/>
                  <a:pt x="145256" y="209302"/>
                  <a:pt x="145256" y="211931"/>
                </a:cubicBezTo>
                <a:cubicBezTo>
                  <a:pt x="145256" y="219675"/>
                  <a:pt x="134350" y="226219"/>
                  <a:pt x="121444" y="226219"/>
                </a:cubicBezTo>
                <a:cubicBezTo>
                  <a:pt x="108537" y="226219"/>
                  <a:pt x="97631" y="219675"/>
                  <a:pt x="97631" y="211931"/>
                </a:cubicBezTo>
                <a:cubicBezTo>
                  <a:pt x="97631" y="209302"/>
                  <a:pt x="95498" y="207169"/>
                  <a:pt x="92869" y="207169"/>
                </a:cubicBezTo>
                <a:lnTo>
                  <a:pt x="83134" y="207169"/>
                </a:lnTo>
                <a:cubicBezTo>
                  <a:pt x="80858" y="182070"/>
                  <a:pt x="60817" y="162030"/>
                  <a:pt x="35719" y="159753"/>
                </a:cubicBezTo>
                <a:lnTo>
                  <a:pt x="35719" y="150019"/>
                </a:lnTo>
                <a:cubicBezTo>
                  <a:pt x="35719" y="147390"/>
                  <a:pt x="33585" y="145256"/>
                  <a:pt x="30956" y="145256"/>
                </a:cubicBezTo>
                <a:cubicBezTo>
                  <a:pt x="23212" y="145256"/>
                  <a:pt x="16669" y="134350"/>
                  <a:pt x="16669" y="121444"/>
                </a:cubicBezTo>
                <a:cubicBezTo>
                  <a:pt x="16669" y="108537"/>
                  <a:pt x="23212" y="97631"/>
                  <a:pt x="30956" y="97631"/>
                </a:cubicBezTo>
                <a:cubicBezTo>
                  <a:pt x="33585" y="97631"/>
                  <a:pt x="35719" y="95498"/>
                  <a:pt x="35719" y="92869"/>
                </a:cubicBezTo>
                <a:lnTo>
                  <a:pt x="35719" y="83134"/>
                </a:lnTo>
                <a:cubicBezTo>
                  <a:pt x="60817" y="80858"/>
                  <a:pt x="80867" y="60817"/>
                  <a:pt x="83134" y="35719"/>
                </a:cubicBezTo>
                <a:lnTo>
                  <a:pt x="92869" y="35719"/>
                </a:lnTo>
                <a:cubicBezTo>
                  <a:pt x="95498" y="35719"/>
                  <a:pt x="97631" y="33585"/>
                  <a:pt x="97631" y="30956"/>
                </a:cubicBezTo>
                <a:cubicBezTo>
                  <a:pt x="97631" y="23212"/>
                  <a:pt x="108537" y="16669"/>
                  <a:pt x="121444" y="16669"/>
                </a:cubicBezTo>
                <a:cubicBezTo>
                  <a:pt x="134350" y="16669"/>
                  <a:pt x="145256" y="23212"/>
                  <a:pt x="145256" y="30956"/>
                </a:cubicBezTo>
                <a:cubicBezTo>
                  <a:pt x="145256" y="33585"/>
                  <a:pt x="147390" y="35719"/>
                  <a:pt x="150019" y="35719"/>
                </a:cubicBezTo>
                <a:lnTo>
                  <a:pt x="159753" y="35719"/>
                </a:lnTo>
                <a:cubicBezTo>
                  <a:pt x="162030" y="60817"/>
                  <a:pt x="182070" y="80867"/>
                  <a:pt x="207169" y="83134"/>
                </a:cubicBezTo>
                <a:lnTo>
                  <a:pt x="207169" y="92869"/>
                </a:lnTo>
                <a:cubicBezTo>
                  <a:pt x="207169" y="95498"/>
                  <a:pt x="209302" y="97631"/>
                  <a:pt x="211931" y="97631"/>
                </a:cubicBezTo>
                <a:cubicBezTo>
                  <a:pt x="219675" y="97631"/>
                  <a:pt x="226219" y="108537"/>
                  <a:pt x="226219" y="121444"/>
                </a:cubicBezTo>
                <a:cubicBezTo>
                  <a:pt x="226219" y="134350"/>
                  <a:pt x="219675" y="145256"/>
                  <a:pt x="211931" y="145256"/>
                </a:cubicBezTo>
                <a:close/>
              </a:path>
            </a:pathLst>
          </a:custGeom>
          <a:noFill/>
          <a:ln w="3175" cap="flat">
            <a:solidFill>
              <a:schemeClr val="tx1">
                <a:lumMod val="65000"/>
                <a:lumOff val="3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7" name="Picture Placeholder 106" descr="Picture Placeholder">
            <a:extLst>
              <a:ext uri="{FF2B5EF4-FFF2-40B4-BE49-F238E27FC236}">
                <a16:creationId xmlns:a16="http://schemas.microsoft.com/office/drawing/2014/main" id="{B0773489-B04F-462D-999E-BD22EF4F0997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1003230" y="1715119"/>
            <a:ext cx="3600000" cy="3600000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solidFill>
            <a:schemeClr val="bg1"/>
          </a:solidFill>
          <a:effectLst>
            <a:innerShdw blurRad="50800" dist="381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2" name="Picture Placeholder 171" descr="Picture Placeholder">
            <a:extLst>
              <a:ext uri="{FF2B5EF4-FFF2-40B4-BE49-F238E27FC236}">
                <a16:creationId xmlns:a16="http://schemas.microsoft.com/office/drawing/2014/main" id="{54C405AC-10CD-4D1A-BEA2-23E4BBD528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98889" y="1715119"/>
            <a:ext cx="2333566" cy="2368366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solidFill>
            <a:schemeClr val="bg1"/>
          </a:solidFill>
          <a:effectLst>
            <a:innerShdw blurRad="50800" dist="381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3" name="Picture Placeholder 172" descr="Picture Placeholder">
            <a:extLst>
              <a:ext uri="{FF2B5EF4-FFF2-40B4-BE49-F238E27FC236}">
                <a16:creationId xmlns:a16="http://schemas.microsoft.com/office/drawing/2014/main" id="{D6E5B91F-4CE2-492E-9A8F-8D11BF5FDF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28113" y="1715119"/>
            <a:ext cx="2984641" cy="1616804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solidFill>
            <a:schemeClr val="bg1"/>
          </a:solidFill>
          <a:effectLst>
            <a:innerShdw blurRad="50800" dist="381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4" name="Picture Placeholder 173" descr="Picture Placeholder">
            <a:extLst>
              <a:ext uri="{FF2B5EF4-FFF2-40B4-BE49-F238E27FC236}">
                <a16:creationId xmlns:a16="http://schemas.microsoft.com/office/drawing/2014/main" id="{618311EF-81CB-49EE-82AC-F70BEC0228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5198" y="3708335"/>
            <a:ext cx="1305587" cy="1616804"/>
          </a:xfrm>
          <a:custGeom>
            <a:avLst/>
            <a:gdLst>
              <a:gd name="connsiteX0" fmla="*/ 395451 w 790902"/>
              <a:gd name="connsiteY0" fmla="*/ 0 h 979432"/>
              <a:gd name="connsiteX1" fmla="*/ 790902 w 790902"/>
              <a:gd name="connsiteY1" fmla="*/ 489716 h 979432"/>
              <a:gd name="connsiteX2" fmla="*/ 395451 w 790902"/>
              <a:gd name="connsiteY2" fmla="*/ 979432 h 979432"/>
              <a:gd name="connsiteX3" fmla="*/ 0 w 790902"/>
              <a:gd name="connsiteY3" fmla="*/ 489716 h 979432"/>
              <a:gd name="connsiteX4" fmla="*/ 395451 w 790902"/>
              <a:gd name="connsiteY4" fmla="*/ 0 h 9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902" h="979432">
                <a:moveTo>
                  <a:pt x="395451" y="0"/>
                </a:moveTo>
                <a:cubicBezTo>
                  <a:pt x="613853" y="0"/>
                  <a:pt x="790902" y="219253"/>
                  <a:pt x="790902" y="489716"/>
                </a:cubicBezTo>
                <a:cubicBezTo>
                  <a:pt x="790902" y="760179"/>
                  <a:pt x="613853" y="979432"/>
                  <a:pt x="395451" y="979432"/>
                </a:cubicBezTo>
                <a:cubicBezTo>
                  <a:pt x="177049" y="979432"/>
                  <a:pt x="0" y="760179"/>
                  <a:pt x="0" y="489716"/>
                </a:cubicBezTo>
                <a:cubicBezTo>
                  <a:pt x="0" y="219253"/>
                  <a:pt x="177049" y="0"/>
                  <a:pt x="395451" y="0"/>
                </a:cubicBezTo>
                <a:close/>
              </a:path>
            </a:pathLst>
          </a:custGeom>
          <a:solidFill>
            <a:schemeClr val="bg1"/>
          </a:solidFill>
          <a:effectLst>
            <a:innerShdw blurRad="50800" dist="38100" dir="18900000">
              <a:prstClr val="black">
                <a:alpha val="16000"/>
              </a:prstClr>
            </a:innerShdw>
          </a:effectLst>
        </p:spPr>
        <p:txBody>
          <a:bodyPr vert="horz" wrap="square" lIns="0" tIns="0" rIns="0" bIns="0" rtlCol="0" anchor="ctr">
            <a:noAutofit/>
          </a:bodyPr>
          <a:lstStyle>
            <a:lvl1pPr>
              <a:defRPr lang="en-ZA" sz="12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5" name="Picture Placeholder 174" descr="Picture Placeholder">
            <a:extLst>
              <a:ext uri="{FF2B5EF4-FFF2-40B4-BE49-F238E27FC236}">
                <a16:creationId xmlns:a16="http://schemas.microsoft.com/office/drawing/2014/main" id="{2AAC3093-38E1-4A5C-8314-D7FE61D506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35627" y="4575168"/>
            <a:ext cx="595041" cy="720000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solidFill>
            <a:schemeClr val="bg1"/>
          </a:solidFill>
          <a:effectLst>
            <a:innerShdw blurRad="50800" dist="381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6" name="Picture Placeholder 175" descr="Picture Placeholder">
            <a:extLst>
              <a:ext uri="{FF2B5EF4-FFF2-40B4-BE49-F238E27FC236}">
                <a16:creationId xmlns:a16="http://schemas.microsoft.com/office/drawing/2014/main" id="{BA1B2C62-1D9A-4066-B2BA-CC2D1F11B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197102" y="4575168"/>
            <a:ext cx="595041" cy="720000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solidFill>
            <a:schemeClr val="bg1"/>
          </a:solidFill>
          <a:effectLst>
            <a:innerShdw blurRad="50800" dist="381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7" name="Picture Placeholder 176" descr="Picture Placeholder">
            <a:extLst>
              <a:ext uri="{FF2B5EF4-FFF2-40B4-BE49-F238E27FC236}">
                <a16:creationId xmlns:a16="http://schemas.microsoft.com/office/drawing/2014/main" id="{1D51390D-A8D5-4303-B664-960BFFDF119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66364" y="4575168"/>
            <a:ext cx="595041" cy="720000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solidFill>
            <a:schemeClr val="bg1"/>
          </a:solidFill>
          <a:effectLst>
            <a:innerShdw blurRad="50800" dist="381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8" name="Picture Placeholder 177" descr="Picture Placeholder">
            <a:extLst>
              <a:ext uri="{FF2B5EF4-FFF2-40B4-BE49-F238E27FC236}">
                <a16:creationId xmlns:a16="http://schemas.microsoft.com/office/drawing/2014/main" id="{FF7F74BB-B813-458C-8909-88BC971E8E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807167" y="3708335"/>
            <a:ext cx="1305587" cy="1646134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solidFill>
            <a:schemeClr val="bg1"/>
          </a:solidFill>
          <a:effectLst>
            <a:innerShdw blurRad="50800" dist="381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697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up Photo">
    <p:bg>
      <p:bgPr>
        <a:blipFill dpi="0" rotWithShape="1">
          <a:blip r:embed="rId2">
            <a:lum/>
          </a:blip>
          <a:srcRect/>
          <a:tile tx="0" ty="0" sx="80000" sy="2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Photo Frame">
            <a:extLst>
              <a:ext uri="{FF2B5EF4-FFF2-40B4-BE49-F238E27FC236}">
                <a16:creationId xmlns:a16="http://schemas.microsoft.com/office/drawing/2014/main" id="{810ACF89-6516-41C6-BB83-261E41C4B365}"/>
              </a:ext>
            </a:extLst>
          </p:cNvPr>
          <p:cNvGrpSpPr/>
          <p:nvPr userDrawn="1"/>
        </p:nvGrpSpPr>
        <p:grpSpPr>
          <a:xfrm>
            <a:off x="359998" y="900405"/>
            <a:ext cx="11473200" cy="5378386"/>
            <a:chOff x="359998" y="900405"/>
            <a:chExt cx="11473200" cy="5378386"/>
          </a:xfrm>
        </p:grpSpPr>
        <p:sp>
          <p:nvSpPr>
            <p:cNvPr id="101" name="Rectangle 100" descr="Photo Frame">
              <a:extLst>
                <a:ext uri="{FF2B5EF4-FFF2-40B4-BE49-F238E27FC236}">
                  <a16:creationId xmlns:a16="http://schemas.microsoft.com/office/drawing/2014/main" id="{88D92AE8-F8B6-48CD-853A-1D96D1958717}"/>
                </a:ext>
              </a:extLst>
            </p:cNvPr>
            <p:cNvSpPr/>
            <p:nvPr/>
          </p:nvSpPr>
          <p:spPr>
            <a:xfrm rot="10800000">
              <a:off x="359999" y="900406"/>
              <a:ext cx="11473199" cy="537838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2" name="Freeform: Shape 101" descr="Photo Frame">
              <a:extLst>
                <a:ext uri="{FF2B5EF4-FFF2-40B4-BE49-F238E27FC236}">
                  <a16:creationId xmlns:a16="http://schemas.microsoft.com/office/drawing/2014/main" id="{E9C065FF-EF06-47A1-9D74-003635B18489}"/>
                </a:ext>
              </a:extLst>
            </p:cNvPr>
            <p:cNvSpPr>
              <a:spLocks/>
            </p:cNvSpPr>
            <p:nvPr/>
          </p:nvSpPr>
          <p:spPr>
            <a:xfrm rot="10800000">
              <a:off x="523474" y="1063888"/>
              <a:ext cx="11146239" cy="5051038"/>
            </a:xfrm>
            <a:custGeom>
              <a:avLst/>
              <a:gdLst>
                <a:gd name="connsiteX0" fmla="*/ 915988 w 915988"/>
                <a:gd name="connsiteY0" fmla="*/ 661436 h 661436"/>
                <a:gd name="connsiteX1" fmla="*/ 0 w 915988"/>
                <a:gd name="connsiteY1" fmla="*/ 661436 h 661436"/>
                <a:gd name="connsiteX2" fmla="*/ 0 w 915988"/>
                <a:gd name="connsiteY2" fmla="*/ 0 h 661436"/>
                <a:gd name="connsiteX3" fmla="*/ 915988 w 915988"/>
                <a:gd name="connsiteY3" fmla="*/ 0 h 66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988" h="661436">
                  <a:moveTo>
                    <a:pt x="915988" y="661436"/>
                  </a:moveTo>
                  <a:lnTo>
                    <a:pt x="0" y="661436"/>
                  </a:lnTo>
                  <a:lnTo>
                    <a:pt x="0" y="0"/>
                  </a:lnTo>
                  <a:lnTo>
                    <a:pt x="915988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>
              <a:innerShdw blurRad="63500" dist="50800" dir="8100000">
                <a:prstClr val="black">
                  <a:alpha val="1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151" name="Freeform: Shape 150" descr="Photo Frame">
              <a:extLst>
                <a:ext uri="{FF2B5EF4-FFF2-40B4-BE49-F238E27FC236}">
                  <a16:creationId xmlns:a16="http://schemas.microsoft.com/office/drawing/2014/main" id="{4EA17833-F7BC-4782-9931-E69317A1C0D9}"/>
                </a:ext>
              </a:extLst>
            </p:cNvPr>
            <p:cNvSpPr/>
            <p:nvPr userDrawn="1"/>
          </p:nvSpPr>
          <p:spPr>
            <a:xfrm rot="10800000">
              <a:off x="360002" y="6115309"/>
              <a:ext cx="11473195" cy="163481"/>
            </a:xfrm>
            <a:custGeom>
              <a:avLst/>
              <a:gdLst>
                <a:gd name="connsiteX0" fmla="*/ 11309715 w 11473195"/>
                <a:gd name="connsiteY0" fmla="*/ 163481 h 163481"/>
                <a:gd name="connsiteX1" fmla="*/ 10683802 w 11473195"/>
                <a:gd name="connsiteY1" fmla="*/ 163481 h 163481"/>
                <a:gd name="connsiteX2" fmla="*/ 10601904 w 11473195"/>
                <a:gd name="connsiteY2" fmla="*/ 163481 h 163481"/>
                <a:gd name="connsiteX3" fmla="*/ 10315898 w 11473195"/>
                <a:gd name="connsiteY3" fmla="*/ 163481 h 163481"/>
                <a:gd name="connsiteX4" fmla="*/ 9975990 w 11473195"/>
                <a:gd name="connsiteY4" fmla="*/ 163481 h 163481"/>
                <a:gd name="connsiteX5" fmla="*/ 9689985 w 11473195"/>
                <a:gd name="connsiteY5" fmla="*/ 163481 h 163481"/>
                <a:gd name="connsiteX6" fmla="*/ 9608085 w 11473195"/>
                <a:gd name="connsiteY6" fmla="*/ 163481 h 163481"/>
                <a:gd name="connsiteX7" fmla="*/ 9057404 w 11473195"/>
                <a:gd name="connsiteY7" fmla="*/ 163481 h 163481"/>
                <a:gd name="connsiteX8" fmla="*/ 8982173 w 11473195"/>
                <a:gd name="connsiteY8" fmla="*/ 163481 h 163481"/>
                <a:gd name="connsiteX9" fmla="*/ 8431491 w 11473195"/>
                <a:gd name="connsiteY9" fmla="*/ 163481 h 163481"/>
                <a:gd name="connsiteX10" fmla="*/ 8349592 w 11473195"/>
                <a:gd name="connsiteY10" fmla="*/ 163481 h 163481"/>
                <a:gd name="connsiteX11" fmla="*/ 8063586 w 11473195"/>
                <a:gd name="connsiteY11" fmla="*/ 163481 h 163481"/>
                <a:gd name="connsiteX12" fmla="*/ 7723679 w 11473195"/>
                <a:gd name="connsiteY12" fmla="*/ 163481 h 163481"/>
                <a:gd name="connsiteX13" fmla="*/ 7437674 w 11473195"/>
                <a:gd name="connsiteY13" fmla="*/ 163481 h 163481"/>
                <a:gd name="connsiteX14" fmla="*/ 7355775 w 11473195"/>
                <a:gd name="connsiteY14" fmla="*/ 163481 h 163481"/>
                <a:gd name="connsiteX15" fmla="*/ 6805093 w 11473195"/>
                <a:gd name="connsiteY15" fmla="*/ 163481 h 163481"/>
                <a:gd name="connsiteX16" fmla="*/ 6729862 w 11473195"/>
                <a:gd name="connsiteY16" fmla="*/ 163481 h 163481"/>
                <a:gd name="connsiteX17" fmla="*/ 6179180 w 11473195"/>
                <a:gd name="connsiteY17" fmla="*/ 163481 h 163481"/>
                <a:gd name="connsiteX18" fmla="*/ 6097281 w 11473195"/>
                <a:gd name="connsiteY18" fmla="*/ 163481 h 163481"/>
                <a:gd name="connsiteX19" fmla="*/ 5811275 w 11473195"/>
                <a:gd name="connsiteY19" fmla="*/ 163481 h 163481"/>
                <a:gd name="connsiteX20" fmla="*/ 5471368 w 11473195"/>
                <a:gd name="connsiteY20" fmla="*/ 163481 h 163481"/>
                <a:gd name="connsiteX21" fmla="*/ 5185362 w 11473195"/>
                <a:gd name="connsiteY21" fmla="*/ 163481 h 163481"/>
                <a:gd name="connsiteX22" fmla="*/ 5103463 w 11473195"/>
                <a:gd name="connsiteY22" fmla="*/ 163481 h 163481"/>
                <a:gd name="connsiteX23" fmla="*/ 4552781 w 11473195"/>
                <a:gd name="connsiteY23" fmla="*/ 163481 h 163481"/>
                <a:gd name="connsiteX24" fmla="*/ 4477550 w 11473195"/>
                <a:gd name="connsiteY24" fmla="*/ 163481 h 163481"/>
                <a:gd name="connsiteX25" fmla="*/ 3926868 w 11473195"/>
                <a:gd name="connsiteY25" fmla="*/ 163481 h 163481"/>
                <a:gd name="connsiteX26" fmla="*/ 3844969 w 11473195"/>
                <a:gd name="connsiteY26" fmla="*/ 163481 h 163481"/>
                <a:gd name="connsiteX27" fmla="*/ 3749517 w 11473195"/>
                <a:gd name="connsiteY27" fmla="*/ 163481 h 163481"/>
                <a:gd name="connsiteX28" fmla="*/ 3558963 w 11473195"/>
                <a:gd name="connsiteY28" fmla="*/ 163481 h 163481"/>
                <a:gd name="connsiteX29" fmla="*/ 3219056 w 11473195"/>
                <a:gd name="connsiteY29" fmla="*/ 163481 h 163481"/>
                <a:gd name="connsiteX30" fmla="*/ 3123604 w 11473195"/>
                <a:gd name="connsiteY30" fmla="*/ 163481 h 163481"/>
                <a:gd name="connsiteX31" fmla="*/ 3041705 w 11473195"/>
                <a:gd name="connsiteY31" fmla="*/ 163481 h 163481"/>
                <a:gd name="connsiteX32" fmla="*/ 2933050 w 11473195"/>
                <a:gd name="connsiteY32" fmla="*/ 163481 h 163481"/>
                <a:gd name="connsiteX33" fmla="*/ 2851151 w 11473195"/>
                <a:gd name="connsiteY33" fmla="*/ 163481 h 163481"/>
                <a:gd name="connsiteX34" fmla="*/ 2491023 w 11473195"/>
                <a:gd name="connsiteY34" fmla="*/ 163481 h 163481"/>
                <a:gd name="connsiteX35" fmla="*/ 2415792 w 11473195"/>
                <a:gd name="connsiteY35" fmla="*/ 163481 h 163481"/>
                <a:gd name="connsiteX36" fmla="*/ 2225238 w 11473195"/>
                <a:gd name="connsiteY36" fmla="*/ 163481 h 163481"/>
                <a:gd name="connsiteX37" fmla="*/ 1865110 w 11473195"/>
                <a:gd name="connsiteY37" fmla="*/ 163481 h 163481"/>
                <a:gd name="connsiteX38" fmla="*/ 1783211 w 11473195"/>
                <a:gd name="connsiteY38" fmla="*/ 163481 h 163481"/>
                <a:gd name="connsiteX39" fmla="*/ 1497205 w 11473195"/>
                <a:gd name="connsiteY39" fmla="*/ 163481 h 163481"/>
                <a:gd name="connsiteX40" fmla="*/ 1157298 w 11473195"/>
                <a:gd name="connsiteY40" fmla="*/ 163481 h 163481"/>
                <a:gd name="connsiteX41" fmla="*/ 871292 w 11473195"/>
                <a:gd name="connsiteY41" fmla="*/ 163481 h 163481"/>
                <a:gd name="connsiteX42" fmla="*/ 789393 w 11473195"/>
                <a:gd name="connsiteY42" fmla="*/ 163481 h 163481"/>
                <a:gd name="connsiteX43" fmla="*/ 163480 w 11473195"/>
                <a:gd name="connsiteY43" fmla="*/ 163481 h 163481"/>
                <a:gd name="connsiteX44" fmla="*/ 0 w 11473195"/>
                <a:gd name="connsiteY44" fmla="*/ 0 h 163481"/>
                <a:gd name="connsiteX45" fmla="*/ 789393 w 11473195"/>
                <a:gd name="connsiteY45" fmla="*/ 0 h 163481"/>
                <a:gd name="connsiteX46" fmla="*/ 871292 w 11473195"/>
                <a:gd name="connsiteY46" fmla="*/ 0 h 163481"/>
                <a:gd name="connsiteX47" fmla="*/ 993818 w 11473195"/>
                <a:gd name="connsiteY47" fmla="*/ 0 h 163481"/>
                <a:gd name="connsiteX48" fmla="*/ 1660685 w 11473195"/>
                <a:gd name="connsiteY48" fmla="*/ 0 h 163481"/>
                <a:gd name="connsiteX49" fmla="*/ 1783211 w 11473195"/>
                <a:gd name="connsiteY49" fmla="*/ 0 h 163481"/>
                <a:gd name="connsiteX50" fmla="*/ 1865110 w 11473195"/>
                <a:gd name="connsiteY50" fmla="*/ 0 h 163481"/>
                <a:gd name="connsiteX51" fmla="*/ 2061758 w 11473195"/>
                <a:gd name="connsiteY51" fmla="*/ 0 h 163481"/>
                <a:gd name="connsiteX52" fmla="*/ 2252312 w 11473195"/>
                <a:gd name="connsiteY52" fmla="*/ 0 h 163481"/>
                <a:gd name="connsiteX53" fmla="*/ 2654503 w 11473195"/>
                <a:gd name="connsiteY53" fmla="*/ 0 h 163481"/>
                <a:gd name="connsiteX54" fmla="*/ 2851151 w 11473195"/>
                <a:gd name="connsiteY54" fmla="*/ 0 h 163481"/>
                <a:gd name="connsiteX55" fmla="*/ 2933050 w 11473195"/>
                <a:gd name="connsiteY55" fmla="*/ 0 h 163481"/>
                <a:gd name="connsiteX56" fmla="*/ 3041705 w 11473195"/>
                <a:gd name="connsiteY56" fmla="*/ 0 h 163481"/>
                <a:gd name="connsiteX57" fmla="*/ 3055576 w 11473195"/>
                <a:gd name="connsiteY57" fmla="*/ 0 h 163481"/>
                <a:gd name="connsiteX58" fmla="*/ 3123604 w 11473195"/>
                <a:gd name="connsiteY58" fmla="*/ 0 h 163481"/>
                <a:gd name="connsiteX59" fmla="*/ 3722443 w 11473195"/>
                <a:gd name="connsiteY59" fmla="*/ 0 h 163481"/>
                <a:gd name="connsiteX60" fmla="*/ 3844969 w 11473195"/>
                <a:gd name="connsiteY60" fmla="*/ 0 h 163481"/>
                <a:gd name="connsiteX61" fmla="*/ 3912997 w 11473195"/>
                <a:gd name="connsiteY61" fmla="*/ 0 h 163481"/>
                <a:gd name="connsiteX62" fmla="*/ 3926868 w 11473195"/>
                <a:gd name="connsiteY62" fmla="*/ 0 h 163481"/>
                <a:gd name="connsiteX63" fmla="*/ 4314070 w 11473195"/>
                <a:gd name="connsiteY63" fmla="*/ 0 h 163481"/>
                <a:gd name="connsiteX64" fmla="*/ 4716261 w 11473195"/>
                <a:gd name="connsiteY64" fmla="*/ 0 h 163481"/>
                <a:gd name="connsiteX65" fmla="*/ 5103463 w 11473195"/>
                <a:gd name="connsiteY65" fmla="*/ 0 h 163481"/>
                <a:gd name="connsiteX66" fmla="*/ 5185362 w 11473195"/>
                <a:gd name="connsiteY66" fmla="*/ 0 h 163481"/>
                <a:gd name="connsiteX67" fmla="*/ 5307888 w 11473195"/>
                <a:gd name="connsiteY67" fmla="*/ 0 h 163481"/>
                <a:gd name="connsiteX68" fmla="*/ 5974755 w 11473195"/>
                <a:gd name="connsiteY68" fmla="*/ 0 h 163481"/>
                <a:gd name="connsiteX69" fmla="*/ 6097281 w 11473195"/>
                <a:gd name="connsiteY69" fmla="*/ 0 h 163481"/>
                <a:gd name="connsiteX70" fmla="*/ 6179180 w 11473195"/>
                <a:gd name="connsiteY70" fmla="*/ 0 h 163481"/>
                <a:gd name="connsiteX71" fmla="*/ 6566382 w 11473195"/>
                <a:gd name="connsiteY71" fmla="*/ 0 h 163481"/>
                <a:gd name="connsiteX72" fmla="*/ 6968573 w 11473195"/>
                <a:gd name="connsiteY72" fmla="*/ 0 h 163481"/>
                <a:gd name="connsiteX73" fmla="*/ 7355775 w 11473195"/>
                <a:gd name="connsiteY73" fmla="*/ 0 h 163481"/>
                <a:gd name="connsiteX74" fmla="*/ 7437674 w 11473195"/>
                <a:gd name="connsiteY74" fmla="*/ 0 h 163481"/>
                <a:gd name="connsiteX75" fmla="*/ 7560200 w 11473195"/>
                <a:gd name="connsiteY75" fmla="*/ 0 h 163481"/>
                <a:gd name="connsiteX76" fmla="*/ 8227066 w 11473195"/>
                <a:gd name="connsiteY76" fmla="*/ 0 h 163481"/>
                <a:gd name="connsiteX77" fmla="*/ 8349592 w 11473195"/>
                <a:gd name="connsiteY77" fmla="*/ 0 h 163481"/>
                <a:gd name="connsiteX78" fmla="*/ 8431491 w 11473195"/>
                <a:gd name="connsiteY78" fmla="*/ 0 h 163481"/>
                <a:gd name="connsiteX79" fmla="*/ 8818693 w 11473195"/>
                <a:gd name="connsiteY79" fmla="*/ 0 h 163481"/>
                <a:gd name="connsiteX80" fmla="*/ 9220884 w 11473195"/>
                <a:gd name="connsiteY80" fmla="*/ 0 h 163481"/>
                <a:gd name="connsiteX81" fmla="*/ 9608085 w 11473195"/>
                <a:gd name="connsiteY81" fmla="*/ 0 h 163481"/>
                <a:gd name="connsiteX82" fmla="*/ 9689985 w 11473195"/>
                <a:gd name="connsiteY82" fmla="*/ 0 h 163481"/>
                <a:gd name="connsiteX83" fmla="*/ 9812510 w 11473195"/>
                <a:gd name="connsiteY83" fmla="*/ 0 h 163481"/>
                <a:gd name="connsiteX84" fmla="*/ 10479378 w 11473195"/>
                <a:gd name="connsiteY84" fmla="*/ 0 h 163481"/>
                <a:gd name="connsiteX85" fmla="*/ 10601904 w 11473195"/>
                <a:gd name="connsiteY85" fmla="*/ 0 h 163481"/>
                <a:gd name="connsiteX86" fmla="*/ 10683802 w 11473195"/>
                <a:gd name="connsiteY86" fmla="*/ 0 h 163481"/>
                <a:gd name="connsiteX87" fmla="*/ 11473195 w 11473195"/>
                <a:gd name="connsiteY87" fmla="*/ 0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473195" h="163481">
                  <a:moveTo>
                    <a:pt x="11309715" y="163481"/>
                  </a:moveTo>
                  <a:lnTo>
                    <a:pt x="10683802" y="163481"/>
                  </a:lnTo>
                  <a:lnTo>
                    <a:pt x="10601904" y="163481"/>
                  </a:lnTo>
                  <a:lnTo>
                    <a:pt x="10315898" y="163481"/>
                  </a:lnTo>
                  <a:lnTo>
                    <a:pt x="9975990" y="163481"/>
                  </a:lnTo>
                  <a:lnTo>
                    <a:pt x="9689985" y="163481"/>
                  </a:lnTo>
                  <a:lnTo>
                    <a:pt x="9608085" y="163481"/>
                  </a:lnTo>
                  <a:lnTo>
                    <a:pt x="9057404" y="163481"/>
                  </a:lnTo>
                  <a:lnTo>
                    <a:pt x="8982173" y="163481"/>
                  </a:lnTo>
                  <a:lnTo>
                    <a:pt x="8431491" y="163481"/>
                  </a:lnTo>
                  <a:lnTo>
                    <a:pt x="8349592" y="163481"/>
                  </a:lnTo>
                  <a:lnTo>
                    <a:pt x="8063586" y="163481"/>
                  </a:lnTo>
                  <a:lnTo>
                    <a:pt x="7723679" y="163481"/>
                  </a:lnTo>
                  <a:lnTo>
                    <a:pt x="7437674" y="163481"/>
                  </a:lnTo>
                  <a:lnTo>
                    <a:pt x="7355775" y="163481"/>
                  </a:lnTo>
                  <a:lnTo>
                    <a:pt x="6805093" y="163481"/>
                  </a:lnTo>
                  <a:lnTo>
                    <a:pt x="6729862" y="163481"/>
                  </a:lnTo>
                  <a:lnTo>
                    <a:pt x="6179180" y="163481"/>
                  </a:lnTo>
                  <a:lnTo>
                    <a:pt x="6097281" y="163481"/>
                  </a:lnTo>
                  <a:lnTo>
                    <a:pt x="5811275" y="163481"/>
                  </a:lnTo>
                  <a:lnTo>
                    <a:pt x="5471368" y="163481"/>
                  </a:lnTo>
                  <a:lnTo>
                    <a:pt x="5185362" y="163481"/>
                  </a:lnTo>
                  <a:lnTo>
                    <a:pt x="5103463" y="163481"/>
                  </a:lnTo>
                  <a:lnTo>
                    <a:pt x="4552781" y="163481"/>
                  </a:lnTo>
                  <a:lnTo>
                    <a:pt x="4477550" y="163481"/>
                  </a:lnTo>
                  <a:lnTo>
                    <a:pt x="3926868" y="163481"/>
                  </a:lnTo>
                  <a:lnTo>
                    <a:pt x="3844969" y="163481"/>
                  </a:lnTo>
                  <a:lnTo>
                    <a:pt x="3749517" y="163481"/>
                  </a:lnTo>
                  <a:lnTo>
                    <a:pt x="3558963" y="163481"/>
                  </a:lnTo>
                  <a:lnTo>
                    <a:pt x="3219056" y="163481"/>
                  </a:lnTo>
                  <a:lnTo>
                    <a:pt x="3123604" y="163481"/>
                  </a:lnTo>
                  <a:lnTo>
                    <a:pt x="3041705" y="163481"/>
                  </a:lnTo>
                  <a:lnTo>
                    <a:pt x="2933050" y="163481"/>
                  </a:lnTo>
                  <a:lnTo>
                    <a:pt x="2851151" y="163481"/>
                  </a:lnTo>
                  <a:lnTo>
                    <a:pt x="2491023" y="163481"/>
                  </a:lnTo>
                  <a:lnTo>
                    <a:pt x="2415792" y="163481"/>
                  </a:lnTo>
                  <a:lnTo>
                    <a:pt x="2225238" y="163481"/>
                  </a:lnTo>
                  <a:lnTo>
                    <a:pt x="1865110" y="163481"/>
                  </a:lnTo>
                  <a:lnTo>
                    <a:pt x="1783211" y="163481"/>
                  </a:lnTo>
                  <a:lnTo>
                    <a:pt x="1497205" y="163481"/>
                  </a:lnTo>
                  <a:lnTo>
                    <a:pt x="1157298" y="163481"/>
                  </a:lnTo>
                  <a:lnTo>
                    <a:pt x="871292" y="163481"/>
                  </a:lnTo>
                  <a:lnTo>
                    <a:pt x="789393" y="163481"/>
                  </a:lnTo>
                  <a:lnTo>
                    <a:pt x="163480" y="163481"/>
                  </a:lnTo>
                  <a:lnTo>
                    <a:pt x="0" y="0"/>
                  </a:lnTo>
                  <a:lnTo>
                    <a:pt x="789393" y="0"/>
                  </a:lnTo>
                  <a:lnTo>
                    <a:pt x="871292" y="0"/>
                  </a:lnTo>
                  <a:lnTo>
                    <a:pt x="993818" y="0"/>
                  </a:lnTo>
                  <a:lnTo>
                    <a:pt x="1660685" y="0"/>
                  </a:lnTo>
                  <a:lnTo>
                    <a:pt x="1783211" y="0"/>
                  </a:lnTo>
                  <a:lnTo>
                    <a:pt x="1865110" y="0"/>
                  </a:lnTo>
                  <a:lnTo>
                    <a:pt x="2061758" y="0"/>
                  </a:lnTo>
                  <a:lnTo>
                    <a:pt x="2252312" y="0"/>
                  </a:lnTo>
                  <a:lnTo>
                    <a:pt x="2654503" y="0"/>
                  </a:lnTo>
                  <a:lnTo>
                    <a:pt x="2851151" y="0"/>
                  </a:lnTo>
                  <a:lnTo>
                    <a:pt x="2933050" y="0"/>
                  </a:lnTo>
                  <a:lnTo>
                    <a:pt x="3041705" y="0"/>
                  </a:lnTo>
                  <a:lnTo>
                    <a:pt x="3055576" y="0"/>
                  </a:lnTo>
                  <a:lnTo>
                    <a:pt x="3123604" y="0"/>
                  </a:lnTo>
                  <a:lnTo>
                    <a:pt x="3722443" y="0"/>
                  </a:lnTo>
                  <a:lnTo>
                    <a:pt x="3844969" y="0"/>
                  </a:lnTo>
                  <a:lnTo>
                    <a:pt x="3912997" y="0"/>
                  </a:lnTo>
                  <a:lnTo>
                    <a:pt x="3926868" y="0"/>
                  </a:lnTo>
                  <a:lnTo>
                    <a:pt x="4314070" y="0"/>
                  </a:lnTo>
                  <a:lnTo>
                    <a:pt x="4716261" y="0"/>
                  </a:lnTo>
                  <a:lnTo>
                    <a:pt x="5103463" y="0"/>
                  </a:lnTo>
                  <a:lnTo>
                    <a:pt x="5185362" y="0"/>
                  </a:lnTo>
                  <a:lnTo>
                    <a:pt x="5307888" y="0"/>
                  </a:lnTo>
                  <a:lnTo>
                    <a:pt x="5974755" y="0"/>
                  </a:lnTo>
                  <a:lnTo>
                    <a:pt x="6097281" y="0"/>
                  </a:lnTo>
                  <a:lnTo>
                    <a:pt x="6179180" y="0"/>
                  </a:lnTo>
                  <a:lnTo>
                    <a:pt x="6566382" y="0"/>
                  </a:lnTo>
                  <a:lnTo>
                    <a:pt x="6968573" y="0"/>
                  </a:lnTo>
                  <a:lnTo>
                    <a:pt x="7355775" y="0"/>
                  </a:lnTo>
                  <a:lnTo>
                    <a:pt x="7437674" y="0"/>
                  </a:lnTo>
                  <a:lnTo>
                    <a:pt x="7560200" y="0"/>
                  </a:lnTo>
                  <a:lnTo>
                    <a:pt x="8227066" y="0"/>
                  </a:lnTo>
                  <a:lnTo>
                    <a:pt x="8349592" y="0"/>
                  </a:lnTo>
                  <a:lnTo>
                    <a:pt x="8431491" y="0"/>
                  </a:lnTo>
                  <a:lnTo>
                    <a:pt x="8818693" y="0"/>
                  </a:lnTo>
                  <a:lnTo>
                    <a:pt x="9220884" y="0"/>
                  </a:lnTo>
                  <a:lnTo>
                    <a:pt x="9608085" y="0"/>
                  </a:lnTo>
                  <a:lnTo>
                    <a:pt x="9689985" y="0"/>
                  </a:lnTo>
                  <a:lnTo>
                    <a:pt x="9812510" y="0"/>
                  </a:lnTo>
                  <a:lnTo>
                    <a:pt x="10479378" y="0"/>
                  </a:lnTo>
                  <a:lnTo>
                    <a:pt x="10601904" y="0"/>
                  </a:lnTo>
                  <a:lnTo>
                    <a:pt x="10683802" y="0"/>
                  </a:lnTo>
                  <a:lnTo>
                    <a:pt x="11473195" y="0"/>
                  </a:lnTo>
                  <a:close/>
                </a:path>
              </a:pathLst>
            </a:custGeom>
            <a:gradFill>
              <a:gsLst>
                <a:gs pos="61900">
                  <a:srgbClr val="E8E8E8"/>
                </a:gs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144" name="Freeform: Shape 143" descr="Photo Frame">
              <a:extLst>
                <a:ext uri="{FF2B5EF4-FFF2-40B4-BE49-F238E27FC236}">
                  <a16:creationId xmlns:a16="http://schemas.microsoft.com/office/drawing/2014/main" id="{3E5296FD-E5E7-44D3-9CE8-572931EF9E1B}"/>
                </a:ext>
              </a:extLst>
            </p:cNvPr>
            <p:cNvSpPr/>
            <p:nvPr userDrawn="1"/>
          </p:nvSpPr>
          <p:spPr>
            <a:xfrm rot="10800000" flipV="1">
              <a:off x="360001" y="900406"/>
              <a:ext cx="11473195" cy="163481"/>
            </a:xfrm>
            <a:custGeom>
              <a:avLst/>
              <a:gdLst>
                <a:gd name="connsiteX0" fmla="*/ 11473195 w 11473195"/>
                <a:gd name="connsiteY0" fmla="*/ 0 h 163481"/>
                <a:gd name="connsiteX1" fmla="*/ 10683802 w 11473195"/>
                <a:gd name="connsiteY1" fmla="*/ 0 h 163481"/>
                <a:gd name="connsiteX2" fmla="*/ 10601904 w 11473195"/>
                <a:gd name="connsiteY2" fmla="*/ 0 h 163481"/>
                <a:gd name="connsiteX3" fmla="*/ 10479378 w 11473195"/>
                <a:gd name="connsiteY3" fmla="*/ 0 h 163481"/>
                <a:gd name="connsiteX4" fmla="*/ 9812511 w 11473195"/>
                <a:gd name="connsiteY4" fmla="*/ 0 h 163481"/>
                <a:gd name="connsiteX5" fmla="*/ 9689985 w 11473195"/>
                <a:gd name="connsiteY5" fmla="*/ 0 h 163481"/>
                <a:gd name="connsiteX6" fmla="*/ 9608085 w 11473195"/>
                <a:gd name="connsiteY6" fmla="*/ 0 h 163481"/>
                <a:gd name="connsiteX7" fmla="*/ 9220883 w 11473195"/>
                <a:gd name="connsiteY7" fmla="*/ 0 h 163481"/>
                <a:gd name="connsiteX8" fmla="*/ 8818693 w 11473195"/>
                <a:gd name="connsiteY8" fmla="*/ 0 h 163481"/>
                <a:gd name="connsiteX9" fmla="*/ 8431491 w 11473195"/>
                <a:gd name="connsiteY9" fmla="*/ 0 h 163481"/>
                <a:gd name="connsiteX10" fmla="*/ 8349592 w 11473195"/>
                <a:gd name="connsiteY10" fmla="*/ 0 h 163481"/>
                <a:gd name="connsiteX11" fmla="*/ 8227066 w 11473195"/>
                <a:gd name="connsiteY11" fmla="*/ 0 h 163481"/>
                <a:gd name="connsiteX12" fmla="*/ 7560200 w 11473195"/>
                <a:gd name="connsiteY12" fmla="*/ 0 h 163481"/>
                <a:gd name="connsiteX13" fmla="*/ 7437674 w 11473195"/>
                <a:gd name="connsiteY13" fmla="*/ 0 h 163481"/>
                <a:gd name="connsiteX14" fmla="*/ 7355775 w 11473195"/>
                <a:gd name="connsiteY14" fmla="*/ 0 h 163481"/>
                <a:gd name="connsiteX15" fmla="*/ 6968573 w 11473195"/>
                <a:gd name="connsiteY15" fmla="*/ 0 h 163481"/>
                <a:gd name="connsiteX16" fmla="*/ 6566382 w 11473195"/>
                <a:gd name="connsiteY16" fmla="*/ 0 h 163481"/>
                <a:gd name="connsiteX17" fmla="*/ 6179180 w 11473195"/>
                <a:gd name="connsiteY17" fmla="*/ 0 h 163481"/>
                <a:gd name="connsiteX18" fmla="*/ 6097281 w 11473195"/>
                <a:gd name="connsiteY18" fmla="*/ 0 h 163481"/>
                <a:gd name="connsiteX19" fmla="*/ 5974755 w 11473195"/>
                <a:gd name="connsiteY19" fmla="*/ 0 h 163481"/>
                <a:gd name="connsiteX20" fmla="*/ 5307888 w 11473195"/>
                <a:gd name="connsiteY20" fmla="*/ 0 h 163481"/>
                <a:gd name="connsiteX21" fmla="*/ 5185362 w 11473195"/>
                <a:gd name="connsiteY21" fmla="*/ 0 h 163481"/>
                <a:gd name="connsiteX22" fmla="*/ 5103463 w 11473195"/>
                <a:gd name="connsiteY22" fmla="*/ 0 h 163481"/>
                <a:gd name="connsiteX23" fmla="*/ 4716261 w 11473195"/>
                <a:gd name="connsiteY23" fmla="*/ 0 h 163481"/>
                <a:gd name="connsiteX24" fmla="*/ 4314070 w 11473195"/>
                <a:gd name="connsiteY24" fmla="*/ 0 h 163481"/>
                <a:gd name="connsiteX25" fmla="*/ 3926868 w 11473195"/>
                <a:gd name="connsiteY25" fmla="*/ 0 h 163481"/>
                <a:gd name="connsiteX26" fmla="*/ 3912997 w 11473195"/>
                <a:gd name="connsiteY26" fmla="*/ 0 h 163481"/>
                <a:gd name="connsiteX27" fmla="*/ 3844969 w 11473195"/>
                <a:gd name="connsiteY27" fmla="*/ 0 h 163481"/>
                <a:gd name="connsiteX28" fmla="*/ 3722443 w 11473195"/>
                <a:gd name="connsiteY28" fmla="*/ 0 h 163481"/>
                <a:gd name="connsiteX29" fmla="*/ 3123604 w 11473195"/>
                <a:gd name="connsiteY29" fmla="*/ 0 h 163481"/>
                <a:gd name="connsiteX30" fmla="*/ 3055576 w 11473195"/>
                <a:gd name="connsiteY30" fmla="*/ 0 h 163481"/>
                <a:gd name="connsiteX31" fmla="*/ 3041705 w 11473195"/>
                <a:gd name="connsiteY31" fmla="*/ 0 h 163481"/>
                <a:gd name="connsiteX32" fmla="*/ 2933050 w 11473195"/>
                <a:gd name="connsiteY32" fmla="*/ 0 h 163481"/>
                <a:gd name="connsiteX33" fmla="*/ 2851151 w 11473195"/>
                <a:gd name="connsiteY33" fmla="*/ 0 h 163481"/>
                <a:gd name="connsiteX34" fmla="*/ 2654503 w 11473195"/>
                <a:gd name="connsiteY34" fmla="*/ 0 h 163481"/>
                <a:gd name="connsiteX35" fmla="*/ 2252312 w 11473195"/>
                <a:gd name="connsiteY35" fmla="*/ 0 h 163481"/>
                <a:gd name="connsiteX36" fmla="*/ 2061758 w 11473195"/>
                <a:gd name="connsiteY36" fmla="*/ 0 h 163481"/>
                <a:gd name="connsiteX37" fmla="*/ 1865110 w 11473195"/>
                <a:gd name="connsiteY37" fmla="*/ 0 h 163481"/>
                <a:gd name="connsiteX38" fmla="*/ 1783211 w 11473195"/>
                <a:gd name="connsiteY38" fmla="*/ 0 h 163481"/>
                <a:gd name="connsiteX39" fmla="*/ 1660685 w 11473195"/>
                <a:gd name="connsiteY39" fmla="*/ 0 h 163481"/>
                <a:gd name="connsiteX40" fmla="*/ 993818 w 11473195"/>
                <a:gd name="connsiteY40" fmla="*/ 0 h 163481"/>
                <a:gd name="connsiteX41" fmla="*/ 871292 w 11473195"/>
                <a:gd name="connsiteY41" fmla="*/ 0 h 163481"/>
                <a:gd name="connsiteX42" fmla="*/ 789393 w 11473195"/>
                <a:gd name="connsiteY42" fmla="*/ 0 h 163481"/>
                <a:gd name="connsiteX43" fmla="*/ 0 w 11473195"/>
                <a:gd name="connsiteY43" fmla="*/ 0 h 163481"/>
                <a:gd name="connsiteX44" fmla="*/ 163480 w 11473195"/>
                <a:gd name="connsiteY44" fmla="*/ 163481 h 163481"/>
                <a:gd name="connsiteX45" fmla="*/ 789393 w 11473195"/>
                <a:gd name="connsiteY45" fmla="*/ 163481 h 163481"/>
                <a:gd name="connsiteX46" fmla="*/ 871292 w 11473195"/>
                <a:gd name="connsiteY46" fmla="*/ 163481 h 163481"/>
                <a:gd name="connsiteX47" fmla="*/ 1157298 w 11473195"/>
                <a:gd name="connsiteY47" fmla="*/ 163481 h 163481"/>
                <a:gd name="connsiteX48" fmla="*/ 1497205 w 11473195"/>
                <a:gd name="connsiteY48" fmla="*/ 163481 h 163481"/>
                <a:gd name="connsiteX49" fmla="*/ 1783211 w 11473195"/>
                <a:gd name="connsiteY49" fmla="*/ 163481 h 163481"/>
                <a:gd name="connsiteX50" fmla="*/ 1865110 w 11473195"/>
                <a:gd name="connsiteY50" fmla="*/ 163481 h 163481"/>
                <a:gd name="connsiteX51" fmla="*/ 2225238 w 11473195"/>
                <a:gd name="connsiteY51" fmla="*/ 163481 h 163481"/>
                <a:gd name="connsiteX52" fmla="*/ 2415792 w 11473195"/>
                <a:gd name="connsiteY52" fmla="*/ 163481 h 163481"/>
                <a:gd name="connsiteX53" fmla="*/ 2491023 w 11473195"/>
                <a:gd name="connsiteY53" fmla="*/ 163481 h 163481"/>
                <a:gd name="connsiteX54" fmla="*/ 2851151 w 11473195"/>
                <a:gd name="connsiteY54" fmla="*/ 163481 h 163481"/>
                <a:gd name="connsiteX55" fmla="*/ 2933050 w 11473195"/>
                <a:gd name="connsiteY55" fmla="*/ 163481 h 163481"/>
                <a:gd name="connsiteX56" fmla="*/ 3041705 w 11473195"/>
                <a:gd name="connsiteY56" fmla="*/ 163481 h 163481"/>
                <a:gd name="connsiteX57" fmla="*/ 3123604 w 11473195"/>
                <a:gd name="connsiteY57" fmla="*/ 163481 h 163481"/>
                <a:gd name="connsiteX58" fmla="*/ 3219056 w 11473195"/>
                <a:gd name="connsiteY58" fmla="*/ 163481 h 163481"/>
                <a:gd name="connsiteX59" fmla="*/ 3558963 w 11473195"/>
                <a:gd name="connsiteY59" fmla="*/ 163481 h 163481"/>
                <a:gd name="connsiteX60" fmla="*/ 3749517 w 11473195"/>
                <a:gd name="connsiteY60" fmla="*/ 163481 h 163481"/>
                <a:gd name="connsiteX61" fmla="*/ 3844969 w 11473195"/>
                <a:gd name="connsiteY61" fmla="*/ 163481 h 163481"/>
                <a:gd name="connsiteX62" fmla="*/ 3926868 w 11473195"/>
                <a:gd name="connsiteY62" fmla="*/ 163481 h 163481"/>
                <a:gd name="connsiteX63" fmla="*/ 4477550 w 11473195"/>
                <a:gd name="connsiteY63" fmla="*/ 163481 h 163481"/>
                <a:gd name="connsiteX64" fmla="*/ 4552781 w 11473195"/>
                <a:gd name="connsiteY64" fmla="*/ 163481 h 163481"/>
                <a:gd name="connsiteX65" fmla="*/ 5103463 w 11473195"/>
                <a:gd name="connsiteY65" fmla="*/ 163481 h 163481"/>
                <a:gd name="connsiteX66" fmla="*/ 5185362 w 11473195"/>
                <a:gd name="connsiteY66" fmla="*/ 163481 h 163481"/>
                <a:gd name="connsiteX67" fmla="*/ 5471368 w 11473195"/>
                <a:gd name="connsiteY67" fmla="*/ 163481 h 163481"/>
                <a:gd name="connsiteX68" fmla="*/ 5811275 w 11473195"/>
                <a:gd name="connsiteY68" fmla="*/ 163481 h 163481"/>
                <a:gd name="connsiteX69" fmla="*/ 6097281 w 11473195"/>
                <a:gd name="connsiteY69" fmla="*/ 163481 h 163481"/>
                <a:gd name="connsiteX70" fmla="*/ 6179180 w 11473195"/>
                <a:gd name="connsiteY70" fmla="*/ 163481 h 163481"/>
                <a:gd name="connsiteX71" fmla="*/ 6729862 w 11473195"/>
                <a:gd name="connsiteY71" fmla="*/ 163481 h 163481"/>
                <a:gd name="connsiteX72" fmla="*/ 6805093 w 11473195"/>
                <a:gd name="connsiteY72" fmla="*/ 163481 h 163481"/>
                <a:gd name="connsiteX73" fmla="*/ 7355775 w 11473195"/>
                <a:gd name="connsiteY73" fmla="*/ 163481 h 163481"/>
                <a:gd name="connsiteX74" fmla="*/ 7437674 w 11473195"/>
                <a:gd name="connsiteY74" fmla="*/ 163481 h 163481"/>
                <a:gd name="connsiteX75" fmla="*/ 7723679 w 11473195"/>
                <a:gd name="connsiteY75" fmla="*/ 163481 h 163481"/>
                <a:gd name="connsiteX76" fmla="*/ 8063586 w 11473195"/>
                <a:gd name="connsiteY76" fmla="*/ 163481 h 163481"/>
                <a:gd name="connsiteX77" fmla="*/ 8349592 w 11473195"/>
                <a:gd name="connsiteY77" fmla="*/ 163481 h 163481"/>
                <a:gd name="connsiteX78" fmla="*/ 8431491 w 11473195"/>
                <a:gd name="connsiteY78" fmla="*/ 163481 h 163481"/>
                <a:gd name="connsiteX79" fmla="*/ 8982173 w 11473195"/>
                <a:gd name="connsiteY79" fmla="*/ 163481 h 163481"/>
                <a:gd name="connsiteX80" fmla="*/ 9057404 w 11473195"/>
                <a:gd name="connsiteY80" fmla="*/ 163481 h 163481"/>
                <a:gd name="connsiteX81" fmla="*/ 9608085 w 11473195"/>
                <a:gd name="connsiteY81" fmla="*/ 163481 h 163481"/>
                <a:gd name="connsiteX82" fmla="*/ 9689985 w 11473195"/>
                <a:gd name="connsiteY82" fmla="*/ 163481 h 163481"/>
                <a:gd name="connsiteX83" fmla="*/ 9975991 w 11473195"/>
                <a:gd name="connsiteY83" fmla="*/ 163481 h 163481"/>
                <a:gd name="connsiteX84" fmla="*/ 10315898 w 11473195"/>
                <a:gd name="connsiteY84" fmla="*/ 163481 h 163481"/>
                <a:gd name="connsiteX85" fmla="*/ 10601904 w 11473195"/>
                <a:gd name="connsiteY85" fmla="*/ 163481 h 163481"/>
                <a:gd name="connsiteX86" fmla="*/ 10683802 w 11473195"/>
                <a:gd name="connsiteY86" fmla="*/ 163481 h 163481"/>
                <a:gd name="connsiteX87" fmla="*/ 11309715 w 11473195"/>
                <a:gd name="connsiteY87" fmla="*/ 163481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473195" h="163481">
                  <a:moveTo>
                    <a:pt x="11473195" y="0"/>
                  </a:moveTo>
                  <a:lnTo>
                    <a:pt x="10683802" y="0"/>
                  </a:lnTo>
                  <a:lnTo>
                    <a:pt x="10601904" y="0"/>
                  </a:lnTo>
                  <a:lnTo>
                    <a:pt x="10479378" y="0"/>
                  </a:lnTo>
                  <a:lnTo>
                    <a:pt x="9812511" y="0"/>
                  </a:lnTo>
                  <a:lnTo>
                    <a:pt x="9689985" y="0"/>
                  </a:lnTo>
                  <a:lnTo>
                    <a:pt x="9608085" y="0"/>
                  </a:lnTo>
                  <a:lnTo>
                    <a:pt x="9220883" y="0"/>
                  </a:lnTo>
                  <a:lnTo>
                    <a:pt x="8818693" y="0"/>
                  </a:lnTo>
                  <a:lnTo>
                    <a:pt x="8431491" y="0"/>
                  </a:lnTo>
                  <a:lnTo>
                    <a:pt x="8349592" y="0"/>
                  </a:lnTo>
                  <a:lnTo>
                    <a:pt x="8227066" y="0"/>
                  </a:lnTo>
                  <a:lnTo>
                    <a:pt x="7560200" y="0"/>
                  </a:lnTo>
                  <a:lnTo>
                    <a:pt x="7437674" y="0"/>
                  </a:lnTo>
                  <a:lnTo>
                    <a:pt x="7355775" y="0"/>
                  </a:lnTo>
                  <a:lnTo>
                    <a:pt x="6968573" y="0"/>
                  </a:lnTo>
                  <a:lnTo>
                    <a:pt x="6566382" y="0"/>
                  </a:lnTo>
                  <a:lnTo>
                    <a:pt x="6179180" y="0"/>
                  </a:lnTo>
                  <a:lnTo>
                    <a:pt x="6097281" y="0"/>
                  </a:lnTo>
                  <a:lnTo>
                    <a:pt x="5974755" y="0"/>
                  </a:lnTo>
                  <a:lnTo>
                    <a:pt x="5307888" y="0"/>
                  </a:lnTo>
                  <a:lnTo>
                    <a:pt x="5185362" y="0"/>
                  </a:lnTo>
                  <a:lnTo>
                    <a:pt x="5103463" y="0"/>
                  </a:lnTo>
                  <a:lnTo>
                    <a:pt x="4716261" y="0"/>
                  </a:lnTo>
                  <a:lnTo>
                    <a:pt x="4314070" y="0"/>
                  </a:lnTo>
                  <a:lnTo>
                    <a:pt x="3926868" y="0"/>
                  </a:lnTo>
                  <a:lnTo>
                    <a:pt x="3912997" y="0"/>
                  </a:lnTo>
                  <a:lnTo>
                    <a:pt x="3844969" y="0"/>
                  </a:lnTo>
                  <a:lnTo>
                    <a:pt x="3722443" y="0"/>
                  </a:lnTo>
                  <a:lnTo>
                    <a:pt x="3123604" y="0"/>
                  </a:lnTo>
                  <a:lnTo>
                    <a:pt x="3055576" y="0"/>
                  </a:lnTo>
                  <a:lnTo>
                    <a:pt x="3041705" y="0"/>
                  </a:lnTo>
                  <a:lnTo>
                    <a:pt x="2933050" y="0"/>
                  </a:lnTo>
                  <a:lnTo>
                    <a:pt x="2851151" y="0"/>
                  </a:lnTo>
                  <a:lnTo>
                    <a:pt x="2654503" y="0"/>
                  </a:lnTo>
                  <a:lnTo>
                    <a:pt x="2252312" y="0"/>
                  </a:lnTo>
                  <a:lnTo>
                    <a:pt x="2061758" y="0"/>
                  </a:lnTo>
                  <a:lnTo>
                    <a:pt x="1865110" y="0"/>
                  </a:lnTo>
                  <a:lnTo>
                    <a:pt x="1783211" y="0"/>
                  </a:lnTo>
                  <a:lnTo>
                    <a:pt x="1660685" y="0"/>
                  </a:lnTo>
                  <a:lnTo>
                    <a:pt x="993818" y="0"/>
                  </a:lnTo>
                  <a:lnTo>
                    <a:pt x="871292" y="0"/>
                  </a:lnTo>
                  <a:lnTo>
                    <a:pt x="789393" y="0"/>
                  </a:lnTo>
                  <a:lnTo>
                    <a:pt x="0" y="0"/>
                  </a:lnTo>
                  <a:lnTo>
                    <a:pt x="163480" y="163481"/>
                  </a:lnTo>
                  <a:lnTo>
                    <a:pt x="789393" y="163481"/>
                  </a:lnTo>
                  <a:lnTo>
                    <a:pt x="871292" y="163481"/>
                  </a:lnTo>
                  <a:lnTo>
                    <a:pt x="1157298" y="163481"/>
                  </a:lnTo>
                  <a:lnTo>
                    <a:pt x="1497205" y="163481"/>
                  </a:lnTo>
                  <a:lnTo>
                    <a:pt x="1783211" y="163481"/>
                  </a:lnTo>
                  <a:lnTo>
                    <a:pt x="1865110" y="163481"/>
                  </a:lnTo>
                  <a:lnTo>
                    <a:pt x="2225238" y="163481"/>
                  </a:lnTo>
                  <a:lnTo>
                    <a:pt x="2415792" y="163481"/>
                  </a:lnTo>
                  <a:lnTo>
                    <a:pt x="2491023" y="163481"/>
                  </a:lnTo>
                  <a:lnTo>
                    <a:pt x="2851151" y="163481"/>
                  </a:lnTo>
                  <a:lnTo>
                    <a:pt x="2933050" y="163481"/>
                  </a:lnTo>
                  <a:lnTo>
                    <a:pt x="3041705" y="163481"/>
                  </a:lnTo>
                  <a:lnTo>
                    <a:pt x="3123604" y="163481"/>
                  </a:lnTo>
                  <a:lnTo>
                    <a:pt x="3219056" y="163481"/>
                  </a:lnTo>
                  <a:lnTo>
                    <a:pt x="3558963" y="163481"/>
                  </a:lnTo>
                  <a:lnTo>
                    <a:pt x="3749517" y="163481"/>
                  </a:lnTo>
                  <a:lnTo>
                    <a:pt x="3844969" y="163481"/>
                  </a:lnTo>
                  <a:lnTo>
                    <a:pt x="3926868" y="163481"/>
                  </a:lnTo>
                  <a:lnTo>
                    <a:pt x="4477550" y="163481"/>
                  </a:lnTo>
                  <a:lnTo>
                    <a:pt x="4552781" y="163481"/>
                  </a:lnTo>
                  <a:lnTo>
                    <a:pt x="5103463" y="163481"/>
                  </a:lnTo>
                  <a:lnTo>
                    <a:pt x="5185362" y="163481"/>
                  </a:lnTo>
                  <a:lnTo>
                    <a:pt x="5471368" y="163481"/>
                  </a:lnTo>
                  <a:lnTo>
                    <a:pt x="5811275" y="163481"/>
                  </a:lnTo>
                  <a:lnTo>
                    <a:pt x="6097281" y="163481"/>
                  </a:lnTo>
                  <a:lnTo>
                    <a:pt x="6179180" y="163481"/>
                  </a:lnTo>
                  <a:lnTo>
                    <a:pt x="6729862" y="163481"/>
                  </a:lnTo>
                  <a:lnTo>
                    <a:pt x="6805093" y="163481"/>
                  </a:lnTo>
                  <a:lnTo>
                    <a:pt x="7355775" y="163481"/>
                  </a:lnTo>
                  <a:lnTo>
                    <a:pt x="7437674" y="163481"/>
                  </a:lnTo>
                  <a:lnTo>
                    <a:pt x="7723679" y="163481"/>
                  </a:lnTo>
                  <a:lnTo>
                    <a:pt x="8063586" y="163481"/>
                  </a:lnTo>
                  <a:lnTo>
                    <a:pt x="8349592" y="163481"/>
                  </a:lnTo>
                  <a:lnTo>
                    <a:pt x="8431491" y="163481"/>
                  </a:lnTo>
                  <a:lnTo>
                    <a:pt x="8982173" y="163481"/>
                  </a:lnTo>
                  <a:lnTo>
                    <a:pt x="9057404" y="163481"/>
                  </a:lnTo>
                  <a:lnTo>
                    <a:pt x="9608085" y="163481"/>
                  </a:lnTo>
                  <a:lnTo>
                    <a:pt x="9689985" y="163481"/>
                  </a:lnTo>
                  <a:lnTo>
                    <a:pt x="9975991" y="163481"/>
                  </a:lnTo>
                  <a:lnTo>
                    <a:pt x="10315898" y="163481"/>
                  </a:lnTo>
                  <a:lnTo>
                    <a:pt x="10601904" y="163481"/>
                  </a:lnTo>
                  <a:lnTo>
                    <a:pt x="10683802" y="163481"/>
                  </a:lnTo>
                  <a:lnTo>
                    <a:pt x="11309715" y="163481"/>
                  </a:lnTo>
                  <a:close/>
                </a:path>
              </a:pathLst>
            </a:custGeom>
            <a:gradFill>
              <a:gsLst>
                <a:gs pos="61900">
                  <a:srgbClr val="E8E8E8"/>
                </a:gs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3" name="Freeform: Shape 22" descr="Photo Frame">
              <a:extLst>
                <a:ext uri="{FF2B5EF4-FFF2-40B4-BE49-F238E27FC236}">
                  <a16:creationId xmlns:a16="http://schemas.microsoft.com/office/drawing/2014/main" id="{AA07D923-D1AB-44BB-A453-E8996378912A}"/>
                </a:ext>
              </a:extLst>
            </p:cNvPr>
            <p:cNvSpPr/>
            <p:nvPr userDrawn="1"/>
          </p:nvSpPr>
          <p:spPr>
            <a:xfrm rot="5400000" flipH="1" flipV="1">
              <a:off x="-2247454" y="3507857"/>
              <a:ext cx="5378386" cy="163481"/>
            </a:xfrm>
            <a:custGeom>
              <a:avLst/>
              <a:gdLst>
                <a:gd name="connsiteX0" fmla="*/ 5378386 w 5378386"/>
                <a:gd name="connsiteY0" fmla="*/ 0 h 163481"/>
                <a:gd name="connsiteX1" fmla="*/ 5214904 w 5378386"/>
                <a:gd name="connsiteY1" fmla="*/ 163481 h 163481"/>
                <a:gd name="connsiteX2" fmla="*/ 4955069 w 5378386"/>
                <a:gd name="connsiteY2" fmla="*/ 163481 h 163481"/>
                <a:gd name="connsiteX3" fmla="*/ 4733145 w 5378386"/>
                <a:gd name="connsiteY3" fmla="*/ 163481 h 163481"/>
                <a:gd name="connsiteX4" fmla="*/ 4507092 w 5378386"/>
                <a:gd name="connsiteY4" fmla="*/ 163481 h 163481"/>
                <a:gd name="connsiteX5" fmla="*/ 4473310 w 5378386"/>
                <a:gd name="connsiteY5" fmla="*/ 163481 h 163481"/>
                <a:gd name="connsiteX6" fmla="*/ 4275461 w 5378386"/>
                <a:gd name="connsiteY6" fmla="*/ 163481 h 163481"/>
                <a:gd name="connsiteX7" fmla="*/ 4247257 w 5378386"/>
                <a:gd name="connsiteY7" fmla="*/ 163481 h 163481"/>
                <a:gd name="connsiteX8" fmla="*/ 4025333 w 5378386"/>
                <a:gd name="connsiteY8" fmla="*/ 163481 h 163481"/>
                <a:gd name="connsiteX9" fmla="*/ 4015625 w 5378386"/>
                <a:gd name="connsiteY9" fmla="*/ 163481 h 163481"/>
                <a:gd name="connsiteX10" fmla="*/ 3793702 w 5378386"/>
                <a:gd name="connsiteY10" fmla="*/ 163481 h 163481"/>
                <a:gd name="connsiteX11" fmla="*/ 3765498 w 5378386"/>
                <a:gd name="connsiteY11" fmla="*/ 163481 h 163481"/>
                <a:gd name="connsiteX12" fmla="*/ 3567648 w 5378386"/>
                <a:gd name="connsiteY12" fmla="*/ 163481 h 163481"/>
                <a:gd name="connsiteX13" fmla="*/ 3533866 w 5378386"/>
                <a:gd name="connsiteY13" fmla="*/ 163481 h 163481"/>
                <a:gd name="connsiteX14" fmla="*/ 3387936 w 5378386"/>
                <a:gd name="connsiteY14" fmla="*/ 163481 h 163481"/>
                <a:gd name="connsiteX15" fmla="*/ 3307812 w 5378386"/>
                <a:gd name="connsiteY15" fmla="*/ 163481 h 163481"/>
                <a:gd name="connsiteX16" fmla="*/ 3128101 w 5378386"/>
                <a:gd name="connsiteY16" fmla="*/ 163481 h 163481"/>
                <a:gd name="connsiteX17" fmla="*/ 3085889 w 5378386"/>
                <a:gd name="connsiteY17" fmla="*/ 163481 h 163481"/>
                <a:gd name="connsiteX18" fmla="*/ 2906177 w 5378386"/>
                <a:gd name="connsiteY18" fmla="*/ 163481 h 163481"/>
                <a:gd name="connsiteX19" fmla="*/ 2826053 w 5378386"/>
                <a:gd name="connsiteY19" fmla="*/ 163481 h 163481"/>
                <a:gd name="connsiteX20" fmla="*/ 2680124 w 5378386"/>
                <a:gd name="connsiteY20" fmla="*/ 163481 h 163481"/>
                <a:gd name="connsiteX21" fmla="*/ 2646342 w 5378386"/>
                <a:gd name="connsiteY21" fmla="*/ 163481 h 163481"/>
                <a:gd name="connsiteX22" fmla="*/ 2474836 w 5378386"/>
                <a:gd name="connsiteY22" fmla="*/ 163481 h 163481"/>
                <a:gd name="connsiteX23" fmla="*/ 2420288 w 5378386"/>
                <a:gd name="connsiteY23" fmla="*/ 163481 h 163481"/>
                <a:gd name="connsiteX24" fmla="*/ 2215001 w 5378386"/>
                <a:gd name="connsiteY24" fmla="*/ 163481 h 163481"/>
                <a:gd name="connsiteX25" fmla="*/ 2198365 w 5378386"/>
                <a:gd name="connsiteY25" fmla="*/ 163481 h 163481"/>
                <a:gd name="connsiteX26" fmla="*/ 1993077 w 5378386"/>
                <a:gd name="connsiteY26" fmla="*/ 163481 h 163481"/>
                <a:gd name="connsiteX27" fmla="*/ 1938529 w 5378386"/>
                <a:gd name="connsiteY27" fmla="*/ 163481 h 163481"/>
                <a:gd name="connsiteX28" fmla="*/ 1767024 w 5378386"/>
                <a:gd name="connsiteY28" fmla="*/ 163481 h 163481"/>
                <a:gd name="connsiteX29" fmla="*/ 1733242 w 5378386"/>
                <a:gd name="connsiteY29" fmla="*/ 163481 h 163481"/>
                <a:gd name="connsiteX30" fmla="*/ 1612888 w 5378386"/>
                <a:gd name="connsiteY30" fmla="*/ 163481 h 163481"/>
                <a:gd name="connsiteX31" fmla="*/ 1507188 w 5378386"/>
                <a:gd name="connsiteY31" fmla="*/ 163481 h 163481"/>
                <a:gd name="connsiteX32" fmla="*/ 1353053 w 5378386"/>
                <a:gd name="connsiteY32" fmla="*/ 163481 h 163481"/>
                <a:gd name="connsiteX33" fmla="*/ 1285265 w 5378386"/>
                <a:gd name="connsiteY33" fmla="*/ 163481 h 163481"/>
                <a:gd name="connsiteX34" fmla="*/ 1131129 w 5378386"/>
                <a:gd name="connsiteY34" fmla="*/ 163481 h 163481"/>
                <a:gd name="connsiteX35" fmla="*/ 1025429 w 5378386"/>
                <a:gd name="connsiteY35" fmla="*/ 163481 h 163481"/>
                <a:gd name="connsiteX36" fmla="*/ 905076 w 5378386"/>
                <a:gd name="connsiteY36" fmla="*/ 163481 h 163481"/>
                <a:gd name="connsiteX37" fmla="*/ 871294 w 5378386"/>
                <a:gd name="connsiteY37" fmla="*/ 163481 h 163481"/>
                <a:gd name="connsiteX38" fmla="*/ 645240 w 5378386"/>
                <a:gd name="connsiteY38" fmla="*/ 163481 h 163481"/>
                <a:gd name="connsiteX39" fmla="*/ 423317 w 5378386"/>
                <a:gd name="connsiteY39" fmla="*/ 163481 h 163481"/>
                <a:gd name="connsiteX40" fmla="*/ 163481 w 5378386"/>
                <a:gd name="connsiteY40" fmla="*/ 163481 h 163481"/>
                <a:gd name="connsiteX41" fmla="*/ 0 w 5378386"/>
                <a:gd name="connsiteY41" fmla="*/ 0 h 163481"/>
                <a:gd name="connsiteX42" fmla="*/ 423317 w 5378386"/>
                <a:gd name="connsiteY42" fmla="*/ 0 h 163481"/>
                <a:gd name="connsiteX43" fmla="*/ 481759 w 5378386"/>
                <a:gd name="connsiteY43" fmla="*/ 0 h 163481"/>
                <a:gd name="connsiteX44" fmla="*/ 861948 w 5378386"/>
                <a:gd name="connsiteY44" fmla="*/ 0 h 163481"/>
                <a:gd name="connsiteX45" fmla="*/ 871294 w 5378386"/>
                <a:gd name="connsiteY45" fmla="*/ 0 h 163481"/>
                <a:gd name="connsiteX46" fmla="*/ 905076 w 5378386"/>
                <a:gd name="connsiteY46" fmla="*/ 0 h 163481"/>
                <a:gd name="connsiteX47" fmla="*/ 1285265 w 5378386"/>
                <a:gd name="connsiteY47" fmla="*/ 0 h 163481"/>
                <a:gd name="connsiteX48" fmla="*/ 1294611 w 5378386"/>
                <a:gd name="connsiteY48" fmla="*/ 0 h 163481"/>
                <a:gd name="connsiteX49" fmla="*/ 1343707 w 5378386"/>
                <a:gd name="connsiteY49" fmla="*/ 0 h 163481"/>
                <a:gd name="connsiteX50" fmla="*/ 1353053 w 5378386"/>
                <a:gd name="connsiteY50" fmla="*/ 0 h 163481"/>
                <a:gd name="connsiteX51" fmla="*/ 1733242 w 5378386"/>
                <a:gd name="connsiteY51" fmla="*/ 0 h 163481"/>
                <a:gd name="connsiteX52" fmla="*/ 1767024 w 5378386"/>
                <a:gd name="connsiteY52" fmla="*/ 0 h 163481"/>
                <a:gd name="connsiteX53" fmla="*/ 1775048 w 5378386"/>
                <a:gd name="connsiteY53" fmla="*/ 0 h 163481"/>
                <a:gd name="connsiteX54" fmla="*/ 1776370 w 5378386"/>
                <a:gd name="connsiteY54" fmla="*/ 0 h 163481"/>
                <a:gd name="connsiteX55" fmla="*/ 2156559 w 5378386"/>
                <a:gd name="connsiteY55" fmla="*/ 0 h 163481"/>
                <a:gd name="connsiteX56" fmla="*/ 2198365 w 5378386"/>
                <a:gd name="connsiteY56" fmla="*/ 0 h 163481"/>
                <a:gd name="connsiteX57" fmla="*/ 2215001 w 5378386"/>
                <a:gd name="connsiteY57" fmla="*/ 0 h 163481"/>
                <a:gd name="connsiteX58" fmla="*/ 2256807 w 5378386"/>
                <a:gd name="connsiteY58" fmla="*/ 0 h 163481"/>
                <a:gd name="connsiteX59" fmla="*/ 2638318 w 5378386"/>
                <a:gd name="connsiteY59" fmla="*/ 0 h 163481"/>
                <a:gd name="connsiteX60" fmla="*/ 2646342 w 5378386"/>
                <a:gd name="connsiteY60" fmla="*/ 0 h 163481"/>
                <a:gd name="connsiteX61" fmla="*/ 2662572 w 5378386"/>
                <a:gd name="connsiteY61" fmla="*/ 0 h 163481"/>
                <a:gd name="connsiteX62" fmla="*/ 2680124 w 5378386"/>
                <a:gd name="connsiteY62" fmla="*/ 0 h 163481"/>
                <a:gd name="connsiteX63" fmla="*/ 3069659 w 5378386"/>
                <a:gd name="connsiteY63" fmla="*/ 0 h 163481"/>
                <a:gd name="connsiteX64" fmla="*/ 3085889 w 5378386"/>
                <a:gd name="connsiteY64" fmla="*/ 0 h 163481"/>
                <a:gd name="connsiteX65" fmla="*/ 3128101 w 5378386"/>
                <a:gd name="connsiteY65" fmla="*/ 0 h 163481"/>
                <a:gd name="connsiteX66" fmla="*/ 3144331 w 5378386"/>
                <a:gd name="connsiteY66" fmla="*/ 0 h 163481"/>
                <a:gd name="connsiteX67" fmla="*/ 3533866 w 5378386"/>
                <a:gd name="connsiteY67" fmla="*/ 0 h 163481"/>
                <a:gd name="connsiteX68" fmla="*/ 3551418 w 5378386"/>
                <a:gd name="connsiteY68" fmla="*/ 0 h 163481"/>
                <a:gd name="connsiteX69" fmla="*/ 3567648 w 5378386"/>
                <a:gd name="connsiteY69" fmla="*/ 0 h 163481"/>
                <a:gd name="connsiteX70" fmla="*/ 3602016 w 5378386"/>
                <a:gd name="connsiteY70" fmla="*/ 0 h 163481"/>
                <a:gd name="connsiteX71" fmla="*/ 3957183 w 5378386"/>
                <a:gd name="connsiteY71" fmla="*/ 0 h 163481"/>
                <a:gd name="connsiteX72" fmla="*/ 4015625 w 5378386"/>
                <a:gd name="connsiteY72" fmla="*/ 0 h 163481"/>
                <a:gd name="connsiteX73" fmla="*/ 4025333 w 5378386"/>
                <a:gd name="connsiteY73" fmla="*/ 0 h 163481"/>
                <a:gd name="connsiteX74" fmla="*/ 4083775 w 5378386"/>
                <a:gd name="connsiteY74" fmla="*/ 0 h 163481"/>
                <a:gd name="connsiteX75" fmla="*/ 4438942 w 5378386"/>
                <a:gd name="connsiteY75" fmla="*/ 0 h 163481"/>
                <a:gd name="connsiteX76" fmla="*/ 4473310 w 5378386"/>
                <a:gd name="connsiteY76" fmla="*/ 0 h 163481"/>
                <a:gd name="connsiteX77" fmla="*/ 4507092 w 5378386"/>
                <a:gd name="connsiteY77" fmla="*/ 0 h 163481"/>
                <a:gd name="connsiteX78" fmla="*/ 4896627 w 5378386"/>
                <a:gd name="connsiteY78" fmla="*/ 0 h 163481"/>
                <a:gd name="connsiteX79" fmla="*/ 4955069 w 5378386"/>
                <a:gd name="connsiteY79" fmla="*/ 0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78386" h="163481">
                  <a:moveTo>
                    <a:pt x="5378386" y="0"/>
                  </a:moveTo>
                  <a:lnTo>
                    <a:pt x="5214904" y="163481"/>
                  </a:lnTo>
                  <a:lnTo>
                    <a:pt x="4955069" y="163481"/>
                  </a:lnTo>
                  <a:lnTo>
                    <a:pt x="4733145" y="163481"/>
                  </a:lnTo>
                  <a:lnTo>
                    <a:pt x="4507092" y="163481"/>
                  </a:lnTo>
                  <a:lnTo>
                    <a:pt x="4473310" y="163481"/>
                  </a:lnTo>
                  <a:lnTo>
                    <a:pt x="4275461" y="163481"/>
                  </a:lnTo>
                  <a:lnTo>
                    <a:pt x="4247257" y="163481"/>
                  </a:lnTo>
                  <a:lnTo>
                    <a:pt x="4025333" y="163481"/>
                  </a:lnTo>
                  <a:lnTo>
                    <a:pt x="4015625" y="163481"/>
                  </a:lnTo>
                  <a:lnTo>
                    <a:pt x="3793702" y="163481"/>
                  </a:lnTo>
                  <a:lnTo>
                    <a:pt x="3765498" y="163481"/>
                  </a:lnTo>
                  <a:lnTo>
                    <a:pt x="3567648" y="163481"/>
                  </a:lnTo>
                  <a:lnTo>
                    <a:pt x="3533866" y="163481"/>
                  </a:lnTo>
                  <a:lnTo>
                    <a:pt x="3387936" y="163481"/>
                  </a:lnTo>
                  <a:lnTo>
                    <a:pt x="3307812" y="163481"/>
                  </a:lnTo>
                  <a:lnTo>
                    <a:pt x="3128101" y="163481"/>
                  </a:lnTo>
                  <a:lnTo>
                    <a:pt x="3085889" y="163481"/>
                  </a:lnTo>
                  <a:lnTo>
                    <a:pt x="2906177" y="163481"/>
                  </a:lnTo>
                  <a:lnTo>
                    <a:pt x="2826053" y="163481"/>
                  </a:lnTo>
                  <a:lnTo>
                    <a:pt x="2680124" y="163481"/>
                  </a:lnTo>
                  <a:lnTo>
                    <a:pt x="2646342" y="163481"/>
                  </a:lnTo>
                  <a:lnTo>
                    <a:pt x="2474836" y="163481"/>
                  </a:lnTo>
                  <a:lnTo>
                    <a:pt x="2420288" y="163481"/>
                  </a:lnTo>
                  <a:lnTo>
                    <a:pt x="2215001" y="163481"/>
                  </a:lnTo>
                  <a:lnTo>
                    <a:pt x="2198365" y="163481"/>
                  </a:lnTo>
                  <a:lnTo>
                    <a:pt x="1993077" y="163481"/>
                  </a:lnTo>
                  <a:lnTo>
                    <a:pt x="1938529" y="163481"/>
                  </a:lnTo>
                  <a:lnTo>
                    <a:pt x="1767024" y="163481"/>
                  </a:lnTo>
                  <a:lnTo>
                    <a:pt x="1733242" y="163481"/>
                  </a:lnTo>
                  <a:lnTo>
                    <a:pt x="1612888" y="163481"/>
                  </a:lnTo>
                  <a:lnTo>
                    <a:pt x="1507188" y="163481"/>
                  </a:lnTo>
                  <a:lnTo>
                    <a:pt x="1353053" y="163481"/>
                  </a:lnTo>
                  <a:lnTo>
                    <a:pt x="1285265" y="163481"/>
                  </a:lnTo>
                  <a:lnTo>
                    <a:pt x="1131129" y="163481"/>
                  </a:lnTo>
                  <a:lnTo>
                    <a:pt x="1025429" y="163481"/>
                  </a:lnTo>
                  <a:lnTo>
                    <a:pt x="905076" y="163481"/>
                  </a:lnTo>
                  <a:lnTo>
                    <a:pt x="871294" y="163481"/>
                  </a:lnTo>
                  <a:lnTo>
                    <a:pt x="645240" y="163481"/>
                  </a:lnTo>
                  <a:lnTo>
                    <a:pt x="423317" y="163481"/>
                  </a:lnTo>
                  <a:lnTo>
                    <a:pt x="163481" y="163481"/>
                  </a:lnTo>
                  <a:lnTo>
                    <a:pt x="0" y="0"/>
                  </a:lnTo>
                  <a:lnTo>
                    <a:pt x="423317" y="0"/>
                  </a:lnTo>
                  <a:lnTo>
                    <a:pt x="481759" y="0"/>
                  </a:lnTo>
                  <a:lnTo>
                    <a:pt x="861948" y="0"/>
                  </a:lnTo>
                  <a:lnTo>
                    <a:pt x="871294" y="0"/>
                  </a:lnTo>
                  <a:lnTo>
                    <a:pt x="905076" y="0"/>
                  </a:lnTo>
                  <a:lnTo>
                    <a:pt x="1285265" y="0"/>
                  </a:lnTo>
                  <a:lnTo>
                    <a:pt x="1294611" y="0"/>
                  </a:lnTo>
                  <a:lnTo>
                    <a:pt x="1343707" y="0"/>
                  </a:lnTo>
                  <a:lnTo>
                    <a:pt x="1353053" y="0"/>
                  </a:lnTo>
                  <a:lnTo>
                    <a:pt x="1733242" y="0"/>
                  </a:lnTo>
                  <a:lnTo>
                    <a:pt x="1767024" y="0"/>
                  </a:lnTo>
                  <a:lnTo>
                    <a:pt x="1775048" y="0"/>
                  </a:lnTo>
                  <a:lnTo>
                    <a:pt x="1776370" y="0"/>
                  </a:lnTo>
                  <a:lnTo>
                    <a:pt x="2156559" y="0"/>
                  </a:lnTo>
                  <a:lnTo>
                    <a:pt x="2198365" y="0"/>
                  </a:lnTo>
                  <a:lnTo>
                    <a:pt x="2215001" y="0"/>
                  </a:lnTo>
                  <a:lnTo>
                    <a:pt x="2256807" y="0"/>
                  </a:lnTo>
                  <a:lnTo>
                    <a:pt x="2638318" y="0"/>
                  </a:lnTo>
                  <a:lnTo>
                    <a:pt x="2646342" y="0"/>
                  </a:lnTo>
                  <a:lnTo>
                    <a:pt x="2662572" y="0"/>
                  </a:lnTo>
                  <a:lnTo>
                    <a:pt x="2680124" y="0"/>
                  </a:lnTo>
                  <a:lnTo>
                    <a:pt x="3069659" y="0"/>
                  </a:lnTo>
                  <a:lnTo>
                    <a:pt x="3085889" y="0"/>
                  </a:lnTo>
                  <a:lnTo>
                    <a:pt x="3128101" y="0"/>
                  </a:lnTo>
                  <a:lnTo>
                    <a:pt x="3144331" y="0"/>
                  </a:lnTo>
                  <a:lnTo>
                    <a:pt x="3533866" y="0"/>
                  </a:lnTo>
                  <a:lnTo>
                    <a:pt x="3551418" y="0"/>
                  </a:lnTo>
                  <a:lnTo>
                    <a:pt x="3567648" y="0"/>
                  </a:lnTo>
                  <a:lnTo>
                    <a:pt x="3602016" y="0"/>
                  </a:lnTo>
                  <a:lnTo>
                    <a:pt x="3957183" y="0"/>
                  </a:lnTo>
                  <a:lnTo>
                    <a:pt x="4015625" y="0"/>
                  </a:lnTo>
                  <a:lnTo>
                    <a:pt x="4025333" y="0"/>
                  </a:lnTo>
                  <a:lnTo>
                    <a:pt x="4083775" y="0"/>
                  </a:lnTo>
                  <a:lnTo>
                    <a:pt x="4438942" y="0"/>
                  </a:lnTo>
                  <a:lnTo>
                    <a:pt x="4473310" y="0"/>
                  </a:lnTo>
                  <a:lnTo>
                    <a:pt x="4507092" y="0"/>
                  </a:lnTo>
                  <a:lnTo>
                    <a:pt x="4896627" y="0"/>
                  </a:lnTo>
                  <a:lnTo>
                    <a:pt x="4955069" y="0"/>
                  </a:lnTo>
                  <a:close/>
                </a:path>
              </a:pathLst>
            </a:custGeom>
            <a:gradFill>
              <a:gsLst>
                <a:gs pos="61900">
                  <a:srgbClr val="E8E8E8"/>
                </a:gs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22" name="Freeform: Shape 21" descr="Photo Frame">
              <a:extLst>
                <a:ext uri="{FF2B5EF4-FFF2-40B4-BE49-F238E27FC236}">
                  <a16:creationId xmlns:a16="http://schemas.microsoft.com/office/drawing/2014/main" id="{EC69EFEF-8AFC-4D14-91CD-8B66E2477562}"/>
                </a:ext>
              </a:extLst>
            </p:cNvPr>
            <p:cNvSpPr/>
            <p:nvPr userDrawn="1"/>
          </p:nvSpPr>
          <p:spPr>
            <a:xfrm rot="5400000">
              <a:off x="9062264" y="3507857"/>
              <a:ext cx="5378386" cy="163481"/>
            </a:xfrm>
            <a:custGeom>
              <a:avLst/>
              <a:gdLst>
                <a:gd name="connsiteX0" fmla="*/ 0 w 5378386"/>
                <a:gd name="connsiteY0" fmla="*/ 0 h 163481"/>
                <a:gd name="connsiteX1" fmla="*/ 423317 w 5378386"/>
                <a:gd name="connsiteY1" fmla="*/ 0 h 163481"/>
                <a:gd name="connsiteX2" fmla="*/ 481759 w 5378386"/>
                <a:gd name="connsiteY2" fmla="*/ 0 h 163481"/>
                <a:gd name="connsiteX3" fmla="*/ 871294 w 5378386"/>
                <a:gd name="connsiteY3" fmla="*/ 0 h 163481"/>
                <a:gd name="connsiteX4" fmla="*/ 905076 w 5378386"/>
                <a:gd name="connsiteY4" fmla="*/ 0 h 163481"/>
                <a:gd name="connsiteX5" fmla="*/ 939444 w 5378386"/>
                <a:gd name="connsiteY5" fmla="*/ 0 h 163481"/>
                <a:gd name="connsiteX6" fmla="*/ 1294611 w 5378386"/>
                <a:gd name="connsiteY6" fmla="*/ 0 h 163481"/>
                <a:gd name="connsiteX7" fmla="*/ 1353053 w 5378386"/>
                <a:gd name="connsiteY7" fmla="*/ 0 h 163481"/>
                <a:gd name="connsiteX8" fmla="*/ 1362761 w 5378386"/>
                <a:gd name="connsiteY8" fmla="*/ 0 h 163481"/>
                <a:gd name="connsiteX9" fmla="*/ 1421203 w 5378386"/>
                <a:gd name="connsiteY9" fmla="*/ 0 h 163481"/>
                <a:gd name="connsiteX10" fmla="*/ 1776370 w 5378386"/>
                <a:gd name="connsiteY10" fmla="*/ 0 h 163481"/>
                <a:gd name="connsiteX11" fmla="*/ 1810738 w 5378386"/>
                <a:gd name="connsiteY11" fmla="*/ 0 h 163481"/>
                <a:gd name="connsiteX12" fmla="*/ 1826968 w 5378386"/>
                <a:gd name="connsiteY12" fmla="*/ 0 h 163481"/>
                <a:gd name="connsiteX13" fmla="*/ 1844520 w 5378386"/>
                <a:gd name="connsiteY13" fmla="*/ 0 h 163481"/>
                <a:gd name="connsiteX14" fmla="*/ 2234055 w 5378386"/>
                <a:gd name="connsiteY14" fmla="*/ 0 h 163481"/>
                <a:gd name="connsiteX15" fmla="*/ 2250285 w 5378386"/>
                <a:gd name="connsiteY15" fmla="*/ 0 h 163481"/>
                <a:gd name="connsiteX16" fmla="*/ 2292497 w 5378386"/>
                <a:gd name="connsiteY16" fmla="*/ 0 h 163481"/>
                <a:gd name="connsiteX17" fmla="*/ 2308727 w 5378386"/>
                <a:gd name="connsiteY17" fmla="*/ 0 h 163481"/>
                <a:gd name="connsiteX18" fmla="*/ 2698262 w 5378386"/>
                <a:gd name="connsiteY18" fmla="*/ 0 h 163481"/>
                <a:gd name="connsiteX19" fmla="*/ 2715814 w 5378386"/>
                <a:gd name="connsiteY19" fmla="*/ 0 h 163481"/>
                <a:gd name="connsiteX20" fmla="*/ 2732044 w 5378386"/>
                <a:gd name="connsiteY20" fmla="*/ 0 h 163481"/>
                <a:gd name="connsiteX21" fmla="*/ 2740068 w 5378386"/>
                <a:gd name="connsiteY21" fmla="*/ 0 h 163481"/>
                <a:gd name="connsiteX22" fmla="*/ 3121579 w 5378386"/>
                <a:gd name="connsiteY22" fmla="*/ 0 h 163481"/>
                <a:gd name="connsiteX23" fmla="*/ 3163385 w 5378386"/>
                <a:gd name="connsiteY23" fmla="*/ 0 h 163481"/>
                <a:gd name="connsiteX24" fmla="*/ 3180021 w 5378386"/>
                <a:gd name="connsiteY24" fmla="*/ 0 h 163481"/>
                <a:gd name="connsiteX25" fmla="*/ 3221827 w 5378386"/>
                <a:gd name="connsiteY25" fmla="*/ 0 h 163481"/>
                <a:gd name="connsiteX26" fmla="*/ 3602016 w 5378386"/>
                <a:gd name="connsiteY26" fmla="*/ 0 h 163481"/>
                <a:gd name="connsiteX27" fmla="*/ 3603338 w 5378386"/>
                <a:gd name="connsiteY27" fmla="*/ 0 h 163481"/>
                <a:gd name="connsiteX28" fmla="*/ 3611362 w 5378386"/>
                <a:gd name="connsiteY28" fmla="*/ 0 h 163481"/>
                <a:gd name="connsiteX29" fmla="*/ 3645144 w 5378386"/>
                <a:gd name="connsiteY29" fmla="*/ 0 h 163481"/>
                <a:gd name="connsiteX30" fmla="*/ 4025333 w 5378386"/>
                <a:gd name="connsiteY30" fmla="*/ 0 h 163481"/>
                <a:gd name="connsiteX31" fmla="*/ 4034679 w 5378386"/>
                <a:gd name="connsiteY31" fmla="*/ 0 h 163481"/>
                <a:gd name="connsiteX32" fmla="*/ 4083775 w 5378386"/>
                <a:gd name="connsiteY32" fmla="*/ 0 h 163481"/>
                <a:gd name="connsiteX33" fmla="*/ 4093121 w 5378386"/>
                <a:gd name="connsiteY33" fmla="*/ 0 h 163481"/>
                <a:gd name="connsiteX34" fmla="*/ 4473310 w 5378386"/>
                <a:gd name="connsiteY34" fmla="*/ 0 h 163481"/>
                <a:gd name="connsiteX35" fmla="*/ 4507092 w 5378386"/>
                <a:gd name="connsiteY35" fmla="*/ 0 h 163481"/>
                <a:gd name="connsiteX36" fmla="*/ 4516438 w 5378386"/>
                <a:gd name="connsiteY36" fmla="*/ 0 h 163481"/>
                <a:gd name="connsiteX37" fmla="*/ 4896627 w 5378386"/>
                <a:gd name="connsiteY37" fmla="*/ 0 h 163481"/>
                <a:gd name="connsiteX38" fmla="*/ 4955069 w 5378386"/>
                <a:gd name="connsiteY38" fmla="*/ 0 h 163481"/>
                <a:gd name="connsiteX39" fmla="*/ 5378386 w 5378386"/>
                <a:gd name="connsiteY39" fmla="*/ 0 h 163481"/>
                <a:gd name="connsiteX40" fmla="*/ 5214905 w 5378386"/>
                <a:gd name="connsiteY40" fmla="*/ 163481 h 163481"/>
                <a:gd name="connsiteX41" fmla="*/ 4955069 w 5378386"/>
                <a:gd name="connsiteY41" fmla="*/ 163481 h 163481"/>
                <a:gd name="connsiteX42" fmla="*/ 4733146 w 5378386"/>
                <a:gd name="connsiteY42" fmla="*/ 163481 h 163481"/>
                <a:gd name="connsiteX43" fmla="*/ 4507092 w 5378386"/>
                <a:gd name="connsiteY43" fmla="*/ 163481 h 163481"/>
                <a:gd name="connsiteX44" fmla="*/ 4473310 w 5378386"/>
                <a:gd name="connsiteY44" fmla="*/ 163481 h 163481"/>
                <a:gd name="connsiteX45" fmla="*/ 4352957 w 5378386"/>
                <a:gd name="connsiteY45" fmla="*/ 163481 h 163481"/>
                <a:gd name="connsiteX46" fmla="*/ 4247257 w 5378386"/>
                <a:gd name="connsiteY46" fmla="*/ 163481 h 163481"/>
                <a:gd name="connsiteX47" fmla="*/ 4093121 w 5378386"/>
                <a:gd name="connsiteY47" fmla="*/ 163481 h 163481"/>
                <a:gd name="connsiteX48" fmla="*/ 4025333 w 5378386"/>
                <a:gd name="connsiteY48" fmla="*/ 163481 h 163481"/>
                <a:gd name="connsiteX49" fmla="*/ 3871198 w 5378386"/>
                <a:gd name="connsiteY49" fmla="*/ 163481 h 163481"/>
                <a:gd name="connsiteX50" fmla="*/ 3765498 w 5378386"/>
                <a:gd name="connsiteY50" fmla="*/ 163481 h 163481"/>
                <a:gd name="connsiteX51" fmla="*/ 3645144 w 5378386"/>
                <a:gd name="connsiteY51" fmla="*/ 163481 h 163481"/>
                <a:gd name="connsiteX52" fmla="*/ 3611362 w 5378386"/>
                <a:gd name="connsiteY52" fmla="*/ 163481 h 163481"/>
                <a:gd name="connsiteX53" fmla="*/ 3439857 w 5378386"/>
                <a:gd name="connsiteY53" fmla="*/ 163481 h 163481"/>
                <a:gd name="connsiteX54" fmla="*/ 3385309 w 5378386"/>
                <a:gd name="connsiteY54" fmla="*/ 163481 h 163481"/>
                <a:gd name="connsiteX55" fmla="*/ 3180021 w 5378386"/>
                <a:gd name="connsiteY55" fmla="*/ 163481 h 163481"/>
                <a:gd name="connsiteX56" fmla="*/ 3163385 w 5378386"/>
                <a:gd name="connsiteY56" fmla="*/ 163481 h 163481"/>
                <a:gd name="connsiteX57" fmla="*/ 2958098 w 5378386"/>
                <a:gd name="connsiteY57" fmla="*/ 163481 h 163481"/>
                <a:gd name="connsiteX58" fmla="*/ 2903550 w 5378386"/>
                <a:gd name="connsiteY58" fmla="*/ 163481 h 163481"/>
                <a:gd name="connsiteX59" fmla="*/ 2732044 w 5378386"/>
                <a:gd name="connsiteY59" fmla="*/ 163481 h 163481"/>
                <a:gd name="connsiteX60" fmla="*/ 2698262 w 5378386"/>
                <a:gd name="connsiteY60" fmla="*/ 163481 h 163481"/>
                <a:gd name="connsiteX61" fmla="*/ 2552333 w 5378386"/>
                <a:gd name="connsiteY61" fmla="*/ 163481 h 163481"/>
                <a:gd name="connsiteX62" fmla="*/ 2472209 w 5378386"/>
                <a:gd name="connsiteY62" fmla="*/ 163481 h 163481"/>
                <a:gd name="connsiteX63" fmla="*/ 2292497 w 5378386"/>
                <a:gd name="connsiteY63" fmla="*/ 163481 h 163481"/>
                <a:gd name="connsiteX64" fmla="*/ 2250285 w 5378386"/>
                <a:gd name="connsiteY64" fmla="*/ 163481 h 163481"/>
                <a:gd name="connsiteX65" fmla="*/ 2070574 w 5378386"/>
                <a:gd name="connsiteY65" fmla="*/ 163481 h 163481"/>
                <a:gd name="connsiteX66" fmla="*/ 1990450 w 5378386"/>
                <a:gd name="connsiteY66" fmla="*/ 163481 h 163481"/>
                <a:gd name="connsiteX67" fmla="*/ 1844520 w 5378386"/>
                <a:gd name="connsiteY67" fmla="*/ 163481 h 163481"/>
                <a:gd name="connsiteX68" fmla="*/ 1810738 w 5378386"/>
                <a:gd name="connsiteY68" fmla="*/ 163481 h 163481"/>
                <a:gd name="connsiteX69" fmla="*/ 1612889 w 5378386"/>
                <a:gd name="connsiteY69" fmla="*/ 163481 h 163481"/>
                <a:gd name="connsiteX70" fmla="*/ 1584685 w 5378386"/>
                <a:gd name="connsiteY70" fmla="*/ 163481 h 163481"/>
                <a:gd name="connsiteX71" fmla="*/ 1362761 w 5378386"/>
                <a:gd name="connsiteY71" fmla="*/ 163481 h 163481"/>
                <a:gd name="connsiteX72" fmla="*/ 1353053 w 5378386"/>
                <a:gd name="connsiteY72" fmla="*/ 163481 h 163481"/>
                <a:gd name="connsiteX73" fmla="*/ 1131130 w 5378386"/>
                <a:gd name="connsiteY73" fmla="*/ 163481 h 163481"/>
                <a:gd name="connsiteX74" fmla="*/ 1102926 w 5378386"/>
                <a:gd name="connsiteY74" fmla="*/ 163481 h 163481"/>
                <a:gd name="connsiteX75" fmla="*/ 905076 w 5378386"/>
                <a:gd name="connsiteY75" fmla="*/ 163481 h 163481"/>
                <a:gd name="connsiteX76" fmla="*/ 871294 w 5378386"/>
                <a:gd name="connsiteY76" fmla="*/ 163481 h 163481"/>
                <a:gd name="connsiteX77" fmla="*/ 645241 w 5378386"/>
                <a:gd name="connsiteY77" fmla="*/ 163481 h 163481"/>
                <a:gd name="connsiteX78" fmla="*/ 423317 w 5378386"/>
                <a:gd name="connsiteY78" fmla="*/ 163481 h 163481"/>
                <a:gd name="connsiteX79" fmla="*/ 163482 w 5378386"/>
                <a:gd name="connsiteY79" fmla="*/ 163481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78386" h="163481">
                  <a:moveTo>
                    <a:pt x="0" y="0"/>
                  </a:moveTo>
                  <a:lnTo>
                    <a:pt x="423317" y="0"/>
                  </a:lnTo>
                  <a:lnTo>
                    <a:pt x="481759" y="0"/>
                  </a:lnTo>
                  <a:lnTo>
                    <a:pt x="871294" y="0"/>
                  </a:lnTo>
                  <a:lnTo>
                    <a:pt x="905076" y="0"/>
                  </a:lnTo>
                  <a:lnTo>
                    <a:pt x="939444" y="0"/>
                  </a:lnTo>
                  <a:lnTo>
                    <a:pt x="1294611" y="0"/>
                  </a:lnTo>
                  <a:lnTo>
                    <a:pt x="1353053" y="0"/>
                  </a:lnTo>
                  <a:lnTo>
                    <a:pt x="1362761" y="0"/>
                  </a:lnTo>
                  <a:lnTo>
                    <a:pt x="1421203" y="0"/>
                  </a:lnTo>
                  <a:lnTo>
                    <a:pt x="1776370" y="0"/>
                  </a:lnTo>
                  <a:lnTo>
                    <a:pt x="1810738" y="0"/>
                  </a:lnTo>
                  <a:lnTo>
                    <a:pt x="1826968" y="0"/>
                  </a:lnTo>
                  <a:lnTo>
                    <a:pt x="1844520" y="0"/>
                  </a:lnTo>
                  <a:lnTo>
                    <a:pt x="2234055" y="0"/>
                  </a:lnTo>
                  <a:lnTo>
                    <a:pt x="2250285" y="0"/>
                  </a:lnTo>
                  <a:lnTo>
                    <a:pt x="2292497" y="0"/>
                  </a:lnTo>
                  <a:lnTo>
                    <a:pt x="2308727" y="0"/>
                  </a:lnTo>
                  <a:lnTo>
                    <a:pt x="2698262" y="0"/>
                  </a:lnTo>
                  <a:lnTo>
                    <a:pt x="2715814" y="0"/>
                  </a:lnTo>
                  <a:lnTo>
                    <a:pt x="2732044" y="0"/>
                  </a:lnTo>
                  <a:lnTo>
                    <a:pt x="2740068" y="0"/>
                  </a:lnTo>
                  <a:lnTo>
                    <a:pt x="3121579" y="0"/>
                  </a:lnTo>
                  <a:lnTo>
                    <a:pt x="3163385" y="0"/>
                  </a:lnTo>
                  <a:lnTo>
                    <a:pt x="3180021" y="0"/>
                  </a:lnTo>
                  <a:lnTo>
                    <a:pt x="3221827" y="0"/>
                  </a:lnTo>
                  <a:lnTo>
                    <a:pt x="3602016" y="0"/>
                  </a:lnTo>
                  <a:lnTo>
                    <a:pt x="3603338" y="0"/>
                  </a:lnTo>
                  <a:lnTo>
                    <a:pt x="3611362" y="0"/>
                  </a:lnTo>
                  <a:lnTo>
                    <a:pt x="3645144" y="0"/>
                  </a:lnTo>
                  <a:lnTo>
                    <a:pt x="4025333" y="0"/>
                  </a:lnTo>
                  <a:lnTo>
                    <a:pt x="4034679" y="0"/>
                  </a:lnTo>
                  <a:lnTo>
                    <a:pt x="4083775" y="0"/>
                  </a:lnTo>
                  <a:lnTo>
                    <a:pt x="4093121" y="0"/>
                  </a:lnTo>
                  <a:lnTo>
                    <a:pt x="4473310" y="0"/>
                  </a:lnTo>
                  <a:lnTo>
                    <a:pt x="4507092" y="0"/>
                  </a:lnTo>
                  <a:lnTo>
                    <a:pt x="4516438" y="0"/>
                  </a:lnTo>
                  <a:lnTo>
                    <a:pt x="4896627" y="0"/>
                  </a:lnTo>
                  <a:lnTo>
                    <a:pt x="4955069" y="0"/>
                  </a:lnTo>
                  <a:lnTo>
                    <a:pt x="5378386" y="0"/>
                  </a:lnTo>
                  <a:lnTo>
                    <a:pt x="5214905" y="163481"/>
                  </a:lnTo>
                  <a:lnTo>
                    <a:pt x="4955069" y="163481"/>
                  </a:lnTo>
                  <a:lnTo>
                    <a:pt x="4733146" y="163481"/>
                  </a:lnTo>
                  <a:lnTo>
                    <a:pt x="4507092" y="163481"/>
                  </a:lnTo>
                  <a:lnTo>
                    <a:pt x="4473310" y="163481"/>
                  </a:lnTo>
                  <a:lnTo>
                    <a:pt x="4352957" y="163481"/>
                  </a:lnTo>
                  <a:lnTo>
                    <a:pt x="4247257" y="163481"/>
                  </a:lnTo>
                  <a:lnTo>
                    <a:pt x="4093121" y="163481"/>
                  </a:lnTo>
                  <a:lnTo>
                    <a:pt x="4025333" y="163481"/>
                  </a:lnTo>
                  <a:lnTo>
                    <a:pt x="3871198" y="163481"/>
                  </a:lnTo>
                  <a:lnTo>
                    <a:pt x="3765498" y="163481"/>
                  </a:lnTo>
                  <a:lnTo>
                    <a:pt x="3645144" y="163481"/>
                  </a:lnTo>
                  <a:lnTo>
                    <a:pt x="3611362" y="163481"/>
                  </a:lnTo>
                  <a:lnTo>
                    <a:pt x="3439857" y="163481"/>
                  </a:lnTo>
                  <a:lnTo>
                    <a:pt x="3385309" y="163481"/>
                  </a:lnTo>
                  <a:lnTo>
                    <a:pt x="3180021" y="163481"/>
                  </a:lnTo>
                  <a:lnTo>
                    <a:pt x="3163385" y="163481"/>
                  </a:lnTo>
                  <a:lnTo>
                    <a:pt x="2958098" y="163481"/>
                  </a:lnTo>
                  <a:lnTo>
                    <a:pt x="2903550" y="163481"/>
                  </a:lnTo>
                  <a:lnTo>
                    <a:pt x="2732044" y="163481"/>
                  </a:lnTo>
                  <a:lnTo>
                    <a:pt x="2698262" y="163481"/>
                  </a:lnTo>
                  <a:lnTo>
                    <a:pt x="2552333" y="163481"/>
                  </a:lnTo>
                  <a:lnTo>
                    <a:pt x="2472209" y="163481"/>
                  </a:lnTo>
                  <a:lnTo>
                    <a:pt x="2292497" y="163481"/>
                  </a:lnTo>
                  <a:lnTo>
                    <a:pt x="2250285" y="163481"/>
                  </a:lnTo>
                  <a:lnTo>
                    <a:pt x="2070574" y="163481"/>
                  </a:lnTo>
                  <a:lnTo>
                    <a:pt x="1990450" y="163481"/>
                  </a:lnTo>
                  <a:lnTo>
                    <a:pt x="1844520" y="163481"/>
                  </a:lnTo>
                  <a:lnTo>
                    <a:pt x="1810738" y="163481"/>
                  </a:lnTo>
                  <a:lnTo>
                    <a:pt x="1612889" y="163481"/>
                  </a:lnTo>
                  <a:lnTo>
                    <a:pt x="1584685" y="163481"/>
                  </a:lnTo>
                  <a:lnTo>
                    <a:pt x="1362761" y="163481"/>
                  </a:lnTo>
                  <a:lnTo>
                    <a:pt x="1353053" y="163481"/>
                  </a:lnTo>
                  <a:lnTo>
                    <a:pt x="1131130" y="163481"/>
                  </a:lnTo>
                  <a:lnTo>
                    <a:pt x="1102926" y="163481"/>
                  </a:lnTo>
                  <a:lnTo>
                    <a:pt x="905076" y="163481"/>
                  </a:lnTo>
                  <a:lnTo>
                    <a:pt x="871294" y="163481"/>
                  </a:lnTo>
                  <a:lnTo>
                    <a:pt x="645241" y="163481"/>
                  </a:lnTo>
                  <a:lnTo>
                    <a:pt x="423317" y="163481"/>
                  </a:lnTo>
                  <a:lnTo>
                    <a:pt x="163482" y="163481"/>
                  </a:lnTo>
                  <a:close/>
                </a:path>
              </a:pathLst>
            </a:custGeom>
            <a:gradFill>
              <a:gsLst>
                <a:gs pos="61900">
                  <a:srgbClr val="E8E8E8"/>
                </a:gs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81FE0C-256E-403A-9ECB-8D7D9422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0" name="Graphic 12" descr="Ornament - page number border">
            <a:extLst>
              <a:ext uri="{FF2B5EF4-FFF2-40B4-BE49-F238E27FC236}">
                <a16:creationId xmlns:a16="http://schemas.microsoft.com/office/drawing/2014/main" id="{50A1A467-D07D-43AB-AEE6-CA2DD644BD96}"/>
              </a:ext>
            </a:extLst>
          </p:cNvPr>
          <p:cNvSpPr/>
          <p:nvPr/>
        </p:nvSpPr>
        <p:spPr>
          <a:xfrm rot="2700000">
            <a:off x="11572481" y="6311935"/>
            <a:ext cx="479362" cy="479362"/>
          </a:xfrm>
          <a:custGeom>
            <a:avLst/>
            <a:gdLst>
              <a:gd name="connsiteX0" fmla="*/ 216694 w 238125"/>
              <a:gd name="connsiteY0" fmla="*/ 88744 h 238125"/>
              <a:gd name="connsiteX1" fmla="*/ 216694 w 238125"/>
              <a:gd name="connsiteY1" fmla="*/ 78581 h 238125"/>
              <a:gd name="connsiteX2" fmla="*/ 211931 w 238125"/>
              <a:gd name="connsiteY2" fmla="*/ 73819 h 238125"/>
              <a:gd name="connsiteX3" fmla="*/ 169069 w 238125"/>
              <a:gd name="connsiteY3" fmla="*/ 30956 h 238125"/>
              <a:gd name="connsiteX4" fmla="*/ 164306 w 238125"/>
              <a:gd name="connsiteY4" fmla="*/ 26194 h 238125"/>
              <a:gd name="connsiteX5" fmla="*/ 154143 w 238125"/>
              <a:gd name="connsiteY5" fmla="*/ 26194 h 238125"/>
              <a:gd name="connsiteX6" fmla="*/ 121444 w 238125"/>
              <a:gd name="connsiteY6" fmla="*/ 7144 h 238125"/>
              <a:gd name="connsiteX7" fmla="*/ 88744 w 238125"/>
              <a:gd name="connsiteY7" fmla="*/ 26194 h 238125"/>
              <a:gd name="connsiteX8" fmla="*/ 78581 w 238125"/>
              <a:gd name="connsiteY8" fmla="*/ 26194 h 238125"/>
              <a:gd name="connsiteX9" fmla="*/ 73819 w 238125"/>
              <a:gd name="connsiteY9" fmla="*/ 30956 h 238125"/>
              <a:gd name="connsiteX10" fmla="*/ 30956 w 238125"/>
              <a:gd name="connsiteY10" fmla="*/ 73819 h 238125"/>
              <a:gd name="connsiteX11" fmla="*/ 26194 w 238125"/>
              <a:gd name="connsiteY11" fmla="*/ 78581 h 238125"/>
              <a:gd name="connsiteX12" fmla="*/ 26194 w 238125"/>
              <a:gd name="connsiteY12" fmla="*/ 88744 h 238125"/>
              <a:gd name="connsiteX13" fmla="*/ 7144 w 238125"/>
              <a:gd name="connsiteY13" fmla="*/ 121444 h 238125"/>
              <a:gd name="connsiteX14" fmla="*/ 26194 w 238125"/>
              <a:gd name="connsiteY14" fmla="*/ 154143 h 238125"/>
              <a:gd name="connsiteX15" fmla="*/ 26194 w 238125"/>
              <a:gd name="connsiteY15" fmla="*/ 164306 h 238125"/>
              <a:gd name="connsiteX16" fmla="*/ 30956 w 238125"/>
              <a:gd name="connsiteY16" fmla="*/ 169069 h 238125"/>
              <a:gd name="connsiteX17" fmla="*/ 73819 w 238125"/>
              <a:gd name="connsiteY17" fmla="*/ 211931 h 238125"/>
              <a:gd name="connsiteX18" fmla="*/ 78581 w 238125"/>
              <a:gd name="connsiteY18" fmla="*/ 216694 h 238125"/>
              <a:gd name="connsiteX19" fmla="*/ 88744 w 238125"/>
              <a:gd name="connsiteY19" fmla="*/ 216694 h 238125"/>
              <a:gd name="connsiteX20" fmla="*/ 121444 w 238125"/>
              <a:gd name="connsiteY20" fmla="*/ 235744 h 238125"/>
              <a:gd name="connsiteX21" fmla="*/ 154143 w 238125"/>
              <a:gd name="connsiteY21" fmla="*/ 216694 h 238125"/>
              <a:gd name="connsiteX22" fmla="*/ 164306 w 238125"/>
              <a:gd name="connsiteY22" fmla="*/ 216694 h 238125"/>
              <a:gd name="connsiteX23" fmla="*/ 169069 w 238125"/>
              <a:gd name="connsiteY23" fmla="*/ 211931 h 238125"/>
              <a:gd name="connsiteX24" fmla="*/ 211931 w 238125"/>
              <a:gd name="connsiteY24" fmla="*/ 169069 h 238125"/>
              <a:gd name="connsiteX25" fmla="*/ 216694 w 238125"/>
              <a:gd name="connsiteY25" fmla="*/ 164306 h 238125"/>
              <a:gd name="connsiteX26" fmla="*/ 216694 w 238125"/>
              <a:gd name="connsiteY26" fmla="*/ 154143 h 238125"/>
              <a:gd name="connsiteX27" fmla="*/ 235744 w 238125"/>
              <a:gd name="connsiteY27" fmla="*/ 121444 h 238125"/>
              <a:gd name="connsiteX28" fmla="*/ 216694 w 238125"/>
              <a:gd name="connsiteY28" fmla="*/ 88744 h 238125"/>
              <a:gd name="connsiteX29" fmla="*/ 211931 w 238125"/>
              <a:gd name="connsiteY29" fmla="*/ 145256 h 238125"/>
              <a:gd name="connsiteX30" fmla="*/ 207169 w 238125"/>
              <a:gd name="connsiteY30" fmla="*/ 150019 h 238125"/>
              <a:gd name="connsiteX31" fmla="*/ 207169 w 238125"/>
              <a:gd name="connsiteY31" fmla="*/ 159753 h 238125"/>
              <a:gd name="connsiteX32" fmla="*/ 159753 w 238125"/>
              <a:gd name="connsiteY32" fmla="*/ 207169 h 238125"/>
              <a:gd name="connsiteX33" fmla="*/ 150019 w 238125"/>
              <a:gd name="connsiteY33" fmla="*/ 207169 h 238125"/>
              <a:gd name="connsiteX34" fmla="*/ 145256 w 238125"/>
              <a:gd name="connsiteY34" fmla="*/ 211931 h 238125"/>
              <a:gd name="connsiteX35" fmla="*/ 121444 w 238125"/>
              <a:gd name="connsiteY35" fmla="*/ 226219 h 238125"/>
              <a:gd name="connsiteX36" fmla="*/ 97631 w 238125"/>
              <a:gd name="connsiteY36" fmla="*/ 211931 h 238125"/>
              <a:gd name="connsiteX37" fmla="*/ 92869 w 238125"/>
              <a:gd name="connsiteY37" fmla="*/ 207169 h 238125"/>
              <a:gd name="connsiteX38" fmla="*/ 83134 w 238125"/>
              <a:gd name="connsiteY38" fmla="*/ 207169 h 238125"/>
              <a:gd name="connsiteX39" fmla="*/ 35719 w 238125"/>
              <a:gd name="connsiteY39" fmla="*/ 159753 h 238125"/>
              <a:gd name="connsiteX40" fmla="*/ 35719 w 238125"/>
              <a:gd name="connsiteY40" fmla="*/ 150019 h 238125"/>
              <a:gd name="connsiteX41" fmla="*/ 30956 w 238125"/>
              <a:gd name="connsiteY41" fmla="*/ 145256 h 238125"/>
              <a:gd name="connsiteX42" fmla="*/ 16669 w 238125"/>
              <a:gd name="connsiteY42" fmla="*/ 121444 h 238125"/>
              <a:gd name="connsiteX43" fmla="*/ 30956 w 238125"/>
              <a:gd name="connsiteY43" fmla="*/ 97631 h 238125"/>
              <a:gd name="connsiteX44" fmla="*/ 35719 w 238125"/>
              <a:gd name="connsiteY44" fmla="*/ 92869 h 238125"/>
              <a:gd name="connsiteX45" fmla="*/ 35719 w 238125"/>
              <a:gd name="connsiteY45" fmla="*/ 83134 h 238125"/>
              <a:gd name="connsiteX46" fmla="*/ 83134 w 238125"/>
              <a:gd name="connsiteY46" fmla="*/ 35719 h 238125"/>
              <a:gd name="connsiteX47" fmla="*/ 92869 w 238125"/>
              <a:gd name="connsiteY47" fmla="*/ 35719 h 238125"/>
              <a:gd name="connsiteX48" fmla="*/ 97631 w 238125"/>
              <a:gd name="connsiteY48" fmla="*/ 30956 h 238125"/>
              <a:gd name="connsiteX49" fmla="*/ 121444 w 238125"/>
              <a:gd name="connsiteY49" fmla="*/ 16669 h 238125"/>
              <a:gd name="connsiteX50" fmla="*/ 145256 w 238125"/>
              <a:gd name="connsiteY50" fmla="*/ 30956 h 238125"/>
              <a:gd name="connsiteX51" fmla="*/ 150019 w 238125"/>
              <a:gd name="connsiteY51" fmla="*/ 35719 h 238125"/>
              <a:gd name="connsiteX52" fmla="*/ 159753 w 238125"/>
              <a:gd name="connsiteY52" fmla="*/ 35719 h 238125"/>
              <a:gd name="connsiteX53" fmla="*/ 207169 w 238125"/>
              <a:gd name="connsiteY53" fmla="*/ 83134 h 238125"/>
              <a:gd name="connsiteX54" fmla="*/ 207169 w 238125"/>
              <a:gd name="connsiteY54" fmla="*/ 92869 h 238125"/>
              <a:gd name="connsiteX55" fmla="*/ 211931 w 238125"/>
              <a:gd name="connsiteY55" fmla="*/ 97631 h 238125"/>
              <a:gd name="connsiteX56" fmla="*/ 226219 w 238125"/>
              <a:gd name="connsiteY56" fmla="*/ 121444 h 238125"/>
              <a:gd name="connsiteX57" fmla="*/ 211931 w 238125"/>
              <a:gd name="connsiteY57" fmla="*/ 145256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8125" h="238125">
                <a:moveTo>
                  <a:pt x="216694" y="88744"/>
                </a:moveTo>
                <a:lnTo>
                  <a:pt x="216694" y="78581"/>
                </a:lnTo>
                <a:cubicBezTo>
                  <a:pt x="216694" y="75952"/>
                  <a:pt x="214560" y="73819"/>
                  <a:pt x="211931" y="73819"/>
                </a:cubicBezTo>
                <a:cubicBezTo>
                  <a:pt x="188300" y="73819"/>
                  <a:pt x="169069" y="54588"/>
                  <a:pt x="169069" y="30956"/>
                </a:cubicBezTo>
                <a:cubicBezTo>
                  <a:pt x="169069" y="28327"/>
                  <a:pt x="166935" y="26194"/>
                  <a:pt x="164306" y="26194"/>
                </a:cubicBezTo>
                <a:lnTo>
                  <a:pt x="154143" y="26194"/>
                </a:lnTo>
                <a:cubicBezTo>
                  <a:pt x="151133" y="15202"/>
                  <a:pt x="137855" y="7144"/>
                  <a:pt x="121444" y="7144"/>
                </a:cubicBezTo>
                <a:cubicBezTo>
                  <a:pt x="105032" y="7144"/>
                  <a:pt x="91745" y="15202"/>
                  <a:pt x="88744" y="26194"/>
                </a:cubicBezTo>
                <a:lnTo>
                  <a:pt x="78581" y="26194"/>
                </a:lnTo>
                <a:cubicBezTo>
                  <a:pt x="75952" y="26194"/>
                  <a:pt x="73819" y="28327"/>
                  <a:pt x="73819" y="30956"/>
                </a:cubicBezTo>
                <a:cubicBezTo>
                  <a:pt x="73819" y="54588"/>
                  <a:pt x="54588" y="73819"/>
                  <a:pt x="30956" y="73819"/>
                </a:cubicBezTo>
                <a:cubicBezTo>
                  <a:pt x="28327" y="73819"/>
                  <a:pt x="26194" y="75952"/>
                  <a:pt x="26194" y="78581"/>
                </a:cubicBezTo>
                <a:lnTo>
                  <a:pt x="26194" y="88744"/>
                </a:lnTo>
                <a:cubicBezTo>
                  <a:pt x="15202" y="91754"/>
                  <a:pt x="7144" y="105032"/>
                  <a:pt x="7144" y="121444"/>
                </a:cubicBezTo>
                <a:cubicBezTo>
                  <a:pt x="7144" y="137855"/>
                  <a:pt x="15202" y="151143"/>
                  <a:pt x="26194" y="154143"/>
                </a:cubicBezTo>
                <a:lnTo>
                  <a:pt x="26194" y="164306"/>
                </a:lnTo>
                <a:cubicBezTo>
                  <a:pt x="26194" y="166935"/>
                  <a:pt x="28327" y="169069"/>
                  <a:pt x="30956" y="169069"/>
                </a:cubicBezTo>
                <a:cubicBezTo>
                  <a:pt x="54588" y="169069"/>
                  <a:pt x="73819" y="188300"/>
                  <a:pt x="73819" y="211931"/>
                </a:cubicBezTo>
                <a:cubicBezTo>
                  <a:pt x="73819" y="214560"/>
                  <a:pt x="75952" y="216694"/>
                  <a:pt x="78581" y="216694"/>
                </a:cubicBezTo>
                <a:lnTo>
                  <a:pt x="88744" y="216694"/>
                </a:lnTo>
                <a:cubicBezTo>
                  <a:pt x="91754" y="227686"/>
                  <a:pt x="105042" y="235744"/>
                  <a:pt x="121444" y="235744"/>
                </a:cubicBezTo>
                <a:cubicBezTo>
                  <a:pt x="137846" y="235744"/>
                  <a:pt x="151133" y="227686"/>
                  <a:pt x="154143" y="216694"/>
                </a:cubicBezTo>
                <a:lnTo>
                  <a:pt x="164306" y="216694"/>
                </a:lnTo>
                <a:cubicBezTo>
                  <a:pt x="166935" y="216694"/>
                  <a:pt x="169069" y="214560"/>
                  <a:pt x="169069" y="211931"/>
                </a:cubicBezTo>
                <a:cubicBezTo>
                  <a:pt x="169069" y="188300"/>
                  <a:pt x="188300" y="169069"/>
                  <a:pt x="211931" y="169069"/>
                </a:cubicBezTo>
                <a:cubicBezTo>
                  <a:pt x="214560" y="169069"/>
                  <a:pt x="216694" y="166935"/>
                  <a:pt x="216694" y="164306"/>
                </a:cubicBezTo>
                <a:lnTo>
                  <a:pt x="216694" y="154143"/>
                </a:lnTo>
                <a:cubicBezTo>
                  <a:pt x="227686" y="151133"/>
                  <a:pt x="235744" y="137855"/>
                  <a:pt x="235744" y="121444"/>
                </a:cubicBezTo>
                <a:cubicBezTo>
                  <a:pt x="235744" y="105032"/>
                  <a:pt x="227686" y="91745"/>
                  <a:pt x="216694" y="88744"/>
                </a:cubicBezTo>
                <a:close/>
                <a:moveTo>
                  <a:pt x="211931" y="145256"/>
                </a:moveTo>
                <a:cubicBezTo>
                  <a:pt x="209302" y="145256"/>
                  <a:pt x="207169" y="147390"/>
                  <a:pt x="207169" y="150019"/>
                </a:cubicBezTo>
                <a:lnTo>
                  <a:pt x="207169" y="159753"/>
                </a:lnTo>
                <a:cubicBezTo>
                  <a:pt x="182070" y="162030"/>
                  <a:pt x="162020" y="182070"/>
                  <a:pt x="159753" y="207169"/>
                </a:cubicBezTo>
                <a:lnTo>
                  <a:pt x="150019" y="207169"/>
                </a:lnTo>
                <a:cubicBezTo>
                  <a:pt x="147390" y="207169"/>
                  <a:pt x="145256" y="209302"/>
                  <a:pt x="145256" y="211931"/>
                </a:cubicBezTo>
                <a:cubicBezTo>
                  <a:pt x="145256" y="219675"/>
                  <a:pt x="134350" y="226219"/>
                  <a:pt x="121444" y="226219"/>
                </a:cubicBezTo>
                <a:cubicBezTo>
                  <a:pt x="108537" y="226219"/>
                  <a:pt x="97631" y="219675"/>
                  <a:pt x="97631" y="211931"/>
                </a:cubicBezTo>
                <a:cubicBezTo>
                  <a:pt x="97631" y="209302"/>
                  <a:pt x="95498" y="207169"/>
                  <a:pt x="92869" y="207169"/>
                </a:cubicBezTo>
                <a:lnTo>
                  <a:pt x="83134" y="207169"/>
                </a:lnTo>
                <a:cubicBezTo>
                  <a:pt x="80858" y="182070"/>
                  <a:pt x="60817" y="162030"/>
                  <a:pt x="35719" y="159753"/>
                </a:cubicBezTo>
                <a:lnTo>
                  <a:pt x="35719" y="150019"/>
                </a:lnTo>
                <a:cubicBezTo>
                  <a:pt x="35719" y="147390"/>
                  <a:pt x="33585" y="145256"/>
                  <a:pt x="30956" y="145256"/>
                </a:cubicBezTo>
                <a:cubicBezTo>
                  <a:pt x="23212" y="145256"/>
                  <a:pt x="16669" y="134350"/>
                  <a:pt x="16669" y="121444"/>
                </a:cubicBezTo>
                <a:cubicBezTo>
                  <a:pt x="16669" y="108537"/>
                  <a:pt x="23212" y="97631"/>
                  <a:pt x="30956" y="97631"/>
                </a:cubicBezTo>
                <a:cubicBezTo>
                  <a:pt x="33585" y="97631"/>
                  <a:pt x="35719" y="95498"/>
                  <a:pt x="35719" y="92869"/>
                </a:cubicBezTo>
                <a:lnTo>
                  <a:pt x="35719" y="83134"/>
                </a:lnTo>
                <a:cubicBezTo>
                  <a:pt x="60817" y="80858"/>
                  <a:pt x="80867" y="60817"/>
                  <a:pt x="83134" y="35719"/>
                </a:cubicBezTo>
                <a:lnTo>
                  <a:pt x="92869" y="35719"/>
                </a:lnTo>
                <a:cubicBezTo>
                  <a:pt x="95498" y="35719"/>
                  <a:pt x="97631" y="33585"/>
                  <a:pt x="97631" y="30956"/>
                </a:cubicBezTo>
                <a:cubicBezTo>
                  <a:pt x="97631" y="23212"/>
                  <a:pt x="108537" y="16669"/>
                  <a:pt x="121444" y="16669"/>
                </a:cubicBezTo>
                <a:cubicBezTo>
                  <a:pt x="134350" y="16669"/>
                  <a:pt x="145256" y="23212"/>
                  <a:pt x="145256" y="30956"/>
                </a:cubicBezTo>
                <a:cubicBezTo>
                  <a:pt x="145256" y="33585"/>
                  <a:pt x="147390" y="35719"/>
                  <a:pt x="150019" y="35719"/>
                </a:cubicBezTo>
                <a:lnTo>
                  <a:pt x="159753" y="35719"/>
                </a:lnTo>
                <a:cubicBezTo>
                  <a:pt x="162030" y="60817"/>
                  <a:pt x="182070" y="80867"/>
                  <a:pt x="207169" y="83134"/>
                </a:cubicBezTo>
                <a:lnTo>
                  <a:pt x="207169" y="92869"/>
                </a:lnTo>
                <a:cubicBezTo>
                  <a:pt x="207169" y="95498"/>
                  <a:pt x="209302" y="97631"/>
                  <a:pt x="211931" y="97631"/>
                </a:cubicBezTo>
                <a:cubicBezTo>
                  <a:pt x="219675" y="97631"/>
                  <a:pt x="226219" y="108537"/>
                  <a:pt x="226219" y="121444"/>
                </a:cubicBezTo>
                <a:cubicBezTo>
                  <a:pt x="226219" y="134350"/>
                  <a:pt x="219675" y="145256"/>
                  <a:pt x="211931" y="145256"/>
                </a:cubicBezTo>
                <a:close/>
              </a:path>
            </a:pathLst>
          </a:custGeom>
          <a:noFill/>
          <a:ln w="3175" cap="flat">
            <a:solidFill>
              <a:schemeClr val="tx1">
                <a:lumMod val="65000"/>
                <a:lumOff val="3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7" name="Picture Placeholder 106" descr="Picture Placeholder">
            <a:extLst>
              <a:ext uri="{FF2B5EF4-FFF2-40B4-BE49-F238E27FC236}">
                <a16:creationId xmlns:a16="http://schemas.microsoft.com/office/drawing/2014/main" id="{B0773489-B04F-462D-999E-BD22EF4F0997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1016558" y="1569608"/>
            <a:ext cx="10160070" cy="4039596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solidFill>
            <a:schemeClr val="bg1"/>
          </a:solidFill>
          <a:effectLst>
            <a:innerShdw blurRad="50800" dist="381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1932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tile tx="0" ty="0" sx="60000" sy="2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7BEE24BE-8FDE-43B8-9BC1-5A2690757612}"/>
              </a:ext>
            </a:extLst>
          </p:cNvPr>
          <p:cNvGrpSpPr/>
          <p:nvPr userDrawn="1"/>
        </p:nvGrpSpPr>
        <p:grpSpPr>
          <a:xfrm>
            <a:off x="2069973" y="231295"/>
            <a:ext cx="8052055" cy="6395410"/>
            <a:chOff x="3018393" y="4464866"/>
            <a:chExt cx="1752361" cy="13918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202544-B220-48B0-83E7-A808FE86492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198660" y="4284599"/>
              <a:ext cx="1391827" cy="1752361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F41A9B-B0A9-4FDC-BBAE-1F402C96CF62}"/>
                </a:ext>
              </a:extLst>
            </p:cNvPr>
            <p:cNvSpPr>
              <a:spLocks/>
            </p:cNvSpPr>
            <p:nvPr/>
          </p:nvSpPr>
          <p:spPr>
            <a:xfrm rot="5400000">
              <a:off x="3484064" y="4609562"/>
              <a:ext cx="821022" cy="11024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0051" y="2079321"/>
            <a:ext cx="4011898" cy="2671884"/>
          </a:xfrm>
        </p:spPr>
        <p:txBody>
          <a:bodyPr anchor="ctr"/>
          <a:lstStyle>
            <a:lvl1pPr algn="ctr">
              <a:lnSpc>
                <a:spcPts val="5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0051" y="5634170"/>
            <a:ext cx="4011898" cy="435454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632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tile tx="0" ty="0" sx="60000" sy="2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 descr="Photo Frame">
            <a:extLst>
              <a:ext uri="{FF2B5EF4-FFF2-40B4-BE49-F238E27FC236}">
                <a16:creationId xmlns:a16="http://schemas.microsoft.com/office/drawing/2014/main" id="{421BE5A3-2875-454C-9050-65D900C56D11}"/>
              </a:ext>
            </a:extLst>
          </p:cNvPr>
          <p:cNvGrpSpPr/>
          <p:nvPr userDrawn="1"/>
        </p:nvGrpSpPr>
        <p:grpSpPr>
          <a:xfrm>
            <a:off x="2069973" y="231295"/>
            <a:ext cx="8052055" cy="6395410"/>
            <a:chOff x="3018393" y="4464866"/>
            <a:chExt cx="1752361" cy="13918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B05075-88BF-4EB6-AA5E-E24DADAA33B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198660" y="4284599"/>
              <a:ext cx="1391827" cy="1752361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25450"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A7A33FB-7149-4FAC-89E8-6CBAEABCB9DB}"/>
                </a:ext>
              </a:extLst>
            </p:cNvPr>
            <p:cNvSpPr>
              <a:spLocks/>
            </p:cNvSpPr>
            <p:nvPr/>
          </p:nvSpPr>
          <p:spPr>
            <a:xfrm rot="5400000">
              <a:off x="3397857" y="4493806"/>
              <a:ext cx="993436" cy="13339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4387CFF-3E48-4B7A-A778-CEB220FB2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0051" y="2079321"/>
            <a:ext cx="4011898" cy="2671884"/>
          </a:xfrm>
        </p:spPr>
        <p:txBody>
          <a:bodyPr anchor="ctr"/>
          <a:lstStyle>
            <a:lvl1pPr algn="ctr">
              <a:lnSpc>
                <a:spcPts val="5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3783DDC-9725-4FA8-BD6F-C72231607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0051" y="4866038"/>
            <a:ext cx="4011898" cy="43545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27CCFF-66CE-4D66-991E-28221F672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8456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16D988-871F-4D47-A339-F59FBD2941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9FDE70-13F2-45D7-BF7C-FF9939302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6295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152000"/>
            <a:ext cx="5652000" cy="4971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200" y="1152000"/>
            <a:ext cx="5652000" cy="4971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B3A05-05E8-445C-BB5B-DA1D54017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1C2D684-F57C-4622-9D3C-DFB5B918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11473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432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152000"/>
            <a:ext cx="5652000" cy="324000"/>
          </a:xfrm>
        </p:spPr>
        <p:txBody>
          <a:bodyPr anchor="t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1656000"/>
            <a:ext cx="5652000" cy="4467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200" y="1152000"/>
            <a:ext cx="5652000" cy="324000"/>
          </a:xfrm>
        </p:spPr>
        <p:txBody>
          <a:bodyPr anchor="t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200" y="1656000"/>
            <a:ext cx="5652000" cy="4467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AEED25-03BC-4F5C-A647-A0656D21B6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3274395-F12B-4327-A356-BE307698B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11473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593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81FE0C-256E-403A-9ECB-8D7D9422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789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81FE0C-256E-403A-9ECB-8D7D9422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AADDD-D8AF-48F1-956B-1C7E96F8E2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1982" y="1897857"/>
            <a:ext cx="9548037" cy="3062287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918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BB5C5-E4D9-4F79-A754-DA8A6F1E9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997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 Photos in Frames">
    <p:bg>
      <p:bgPr>
        <a:blipFill dpi="0" rotWithShape="1">
          <a:blip r:embed="rId2">
            <a:lum/>
          </a:blip>
          <a:srcRect/>
          <a:tile tx="0" ty="0" sx="80000" sy="2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 descr="Photo Frame">
            <a:extLst>
              <a:ext uri="{FF2B5EF4-FFF2-40B4-BE49-F238E27FC236}">
                <a16:creationId xmlns:a16="http://schemas.microsoft.com/office/drawing/2014/main" id="{FB509AF9-0D78-47B2-86A6-9E995CD6BBA5}"/>
              </a:ext>
            </a:extLst>
          </p:cNvPr>
          <p:cNvGrpSpPr/>
          <p:nvPr userDrawn="1"/>
        </p:nvGrpSpPr>
        <p:grpSpPr>
          <a:xfrm>
            <a:off x="8654451" y="911991"/>
            <a:ext cx="1437409" cy="1809750"/>
            <a:chOff x="1194854" y="823962"/>
            <a:chExt cx="1437409" cy="180975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ABF5028-E972-4632-8224-8080479E3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4854" y="823962"/>
              <a:ext cx="1437409" cy="180975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21A435E-D9BB-43A9-A625-EB1EC7C6C473}"/>
                </a:ext>
              </a:extLst>
            </p:cNvPr>
            <p:cNvSpPr>
              <a:spLocks/>
            </p:cNvSpPr>
            <p:nvPr/>
          </p:nvSpPr>
          <p:spPr>
            <a:xfrm>
              <a:off x="1349275" y="971140"/>
              <a:ext cx="1128568" cy="15153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F4B2AEF-1FAF-4BE1-AB90-1BA13A416216}"/>
                </a:ext>
              </a:extLst>
            </p:cNvPr>
            <p:cNvSpPr>
              <a:spLocks/>
            </p:cNvSpPr>
            <p:nvPr/>
          </p:nvSpPr>
          <p:spPr>
            <a:xfrm>
              <a:off x="1539055" y="1186161"/>
              <a:ext cx="749008" cy="1085351"/>
            </a:xfrm>
            <a:custGeom>
              <a:avLst/>
              <a:gdLst>
                <a:gd name="connsiteX0" fmla="*/ 0 w 823909"/>
                <a:gd name="connsiteY0" fmla="*/ 0 h 1193886"/>
                <a:gd name="connsiteX1" fmla="*/ 823909 w 823909"/>
                <a:gd name="connsiteY1" fmla="*/ 0 h 1193886"/>
                <a:gd name="connsiteX2" fmla="*/ 823909 w 823909"/>
                <a:gd name="connsiteY2" fmla="*/ 1193886 h 1193886"/>
                <a:gd name="connsiteX3" fmla="*/ 0 w 823909"/>
                <a:gd name="connsiteY3" fmla="*/ 1193886 h 119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09" h="1193886">
                  <a:moveTo>
                    <a:pt x="0" y="0"/>
                  </a:moveTo>
                  <a:lnTo>
                    <a:pt x="823909" y="0"/>
                  </a:lnTo>
                  <a:lnTo>
                    <a:pt x="823909" y="1193886"/>
                  </a:lnTo>
                  <a:lnTo>
                    <a:pt x="0" y="119388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81FE0C-256E-403A-9ECB-8D7D9422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grpSp>
        <p:nvGrpSpPr>
          <p:cNvPr id="139" name="Group 138" descr="Photo Frame">
            <a:extLst>
              <a:ext uri="{FF2B5EF4-FFF2-40B4-BE49-F238E27FC236}">
                <a16:creationId xmlns:a16="http://schemas.microsoft.com/office/drawing/2014/main" id="{A0866BF0-F217-4F80-B046-EE105993743C}"/>
              </a:ext>
            </a:extLst>
          </p:cNvPr>
          <p:cNvGrpSpPr/>
          <p:nvPr userDrawn="1"/>
        </p:nvGrpSpPr>
        <p:grpSpPr>
          <a:xfrm>
            <a:off x="10597355" y="2596065"/>
            <a:ext cx="1085482" cy="1392420"/>
            <a:chOff x="3379147" y="2596065"/>
            <a:chExt cx="1085482" cy="139242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4FD4EB0-F13F-43E7-9081-A1A716BD9271}"/>
                </a:ext>
              </a:extLst>
            </p:cNvPr>
            <p:cNvSpPr>
              <a:spLocks/>
            </p:cNvSpPr>
            <p:nvPr/>
          </p:nvSpPr>
          <p:spPr>
            <a:xfrm rot="5400000">
              <a:off x="3359660" y="2886288"/>
              <a:ext cx="1124459" cy="811974"/>
            </a:xfrm>
            <a:custGeom>
              <a:avLst/>
              <a:gdLst>
                <a:gd name="connsiteX0" fmla="*/ 0 w 1463096"/>
                <a:gd name="connsiteY0" fmla="*/ 0 h 1056504"/>
                <a:gd name="connsiteX1" fmla="*/ 1463096 w 1463096"/>
                <a:gd name="connsiteY1" fmla="*/ 0 h 1056504"/>
                <a:gd name="connsiteX2" fmla="*/ 1463096 w 1463096"/>
                <a:gd name="connsiteY2" fmla="*/ 1056504 h 1056504"/>
                <a:gd name="connsiteX3" fmla="*/ 0 w 1463096"/>
                <a:gd name="connsiteY3" fmla="*/ 1056504 h 105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3096" h="1056504">
                  <a:moveTo>
                    <a:pt x="0" y="0"/>
                  </a:moveTo>
                  <a:lnTo>
                    <a:pt x="1463096" y="0"/>
                  </a:lnTo>
                  <a:lnTo>
                    <a:pt x="1463096" y="1056504"/>
                  </a:lnTo>
                  <a:lnTo>
                    <a:pt x="0" y="105650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A000B15-C990-494E-B268-AFCC7F8C4942}"/>
                </a:ext>
              </a:extLst>
            </p:cNvPr>
            <p:cNvGrpSpPr/>
            <p:nvPr/>
          </p:nvGrpSpPr>
          <p:grpSpPr>
            <a:xfrm rot="5400000">
              <a:off x="3225678" y="2749534"/>
              <a:ext cx="1392420" cy="1085482"/>
              <a:chOff x="5445125" y="4102101"/>
              <a:chExt cx="1134270" cy="88423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280FA49-B989-4AE4-81A9-66CC7F8EF7AB}"/>
                  </a:ext>
                </a:extLst>
              </p:cNvPr>
              <p:cNvSpPr/>
              <p:nvPr/>
            </p:nvSpPr>
            <p:spPr>
              <a:xfrm>
                <a:off x="5445125" y="4102101"/>
                <a:ext cx="1134270" cy="111660"/>
              </a:xfrm>
              <a:custGeom>
                <a:avLst/>
                <a:gdLst>
                  <a:gd name="connsiteX0" fmla="*/ 0 w 1134270"/>
                  <a:gd name="connsiteY0" fmla="*/ 0 h 111660"/>
                  <a:gd name="connsiteX1" fmla="*/ 539166 w 1134270"/>
                  <a:gd name="connsiteY1" fmla="*/ 0 h 111660"/>
                  <a:gd name="connsiteX2" fmla="*/ 595104 w 1134270"/>
                  <a:gd name="connsiteY2" fmla="*/ 0 h 111660"/>
                  <a:gd name="connsiteX3" fmla="*/ 1134270 w 1134270"/>
                  <a:gd name="connsiteY3" fmla="*/ 0 h 111660"/>
                  <a:gd name="connsiteX4" fmla="*/ 1022611 w 1134270"/>
                  <a:gd name="connsiteY4" fmla="*/ 111660 h 111660"/>
                  <a:gd name="connsiteX5" fmla="*/ 595104 w 1134270"/>
                  <a:gd name="connsiteY5" fmla="*/ 111660 h 111660"/>
                  <a:gd name="connsiteX6" fmla="*/ 539166 w 1134270"/>
                  <a:gd name="connsiteY6" fmla="*/ 111660 h 111660"/>
                  <a:gd name="connsiteX7" fmla="*/ 111659 w 1134270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0" y="0"/>
                    </a:moveTo>
                    <a:lnTo>
                      <a:pt x="539166" y="0"/>
                    </a:lnTo>
                    <a:lnTo>
                      <a:pt x="595104" y="0"/>
                    </a:lnTo>
                    <a:lnTo>
                      <a:pt x="1134270" y="0"/>
                    </a:lnTo>
                    <a:lnTo>
                      <a:pt x="1022611" y="111660"/>
                    </a:lnTo>
                    <a:lnTo>
                      <a:pt x="595104" y="111660"/>
                    </a:lnTo>
                    <a:lnTo>
                      <a:pt x="539166" y="111660"/>
                    </a:lnTo>
                    <a:lnTo>
                      <a:pt x="111659" y="111660"/>
                    </a:lnTo>
                    <a:close/>
                  </a:path>
                </a:pathLst>
              </a:custGeom>
              <a:blipFill>
                <a:blip r:embed="rId3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444E5A4-79F5-4731-9C7C-AE2706A9999F}"/>
                  </a:ext>
                </a:extLst>
              </p:cNvPr>
              <p:cNvSpPr/>
              <p:nvPr/>
            </p:nvSpPr>
            <p:spPr>
              <a:xfrm rot="16200000" flipH="1" flipV="1">
                <a:off x="6081446" y="4488390"/>
                <a:ext cx="884236" cy="111660"/>
              </a:xfrm>
              <a:custGeom>
                <a:avLst/>
                <a:gdLst>
                  <a:gd name="connsiteX0" fmla="*/ 0 w 884236"/>
                  <a:gd name="connsiteY0" fmla="*/ 0 h 111660"/>
                  <a:gd name="connsiteX1" fmla="*/ 289131 w 884236"/>
                  <a:gd name="connsiteY1" fmla="*/ 0 h 111660"/>
                  <a:gd name="connsiteX2" fmla="*/ 595105 w 884236"/>
                  <a:gd name="connsiteY2" fmla="*/ 0 h 111660"/>
                  <a:gd name="connsiteX3" fmla="*/ 884236 w 884236"/>
                  <a:gd name="connsiteY3" fmla="*/ 0 h 111660"/>
                  <a:gd name="connsiteX4" fmla="*/ 772576 w 884236"/>
                  <a:gd name="connsiteY4" fmla="*/ 111660 h 111660"/>
                  <a:gd name="connsiteX5" fmla="*/ 595105 w 884236"/>
                  <a:gd name="connsiteY5" fmla="*/ 111660 h 111660"/>
                  <a:gd name="connsiteX6" fmla="*/ 289131 w 884236"/>
                  <a:gd name="connsiteY6" fmla="*/ 111660 h 111660"/>
                  <a:gd name="connsiteX7" fmla="*/ 111660 w 884236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0" y="0"/>
                    </a:moveTo>
                    <a:lnTo>
                      <a:pt x="289131" y="0"/>
                    </a:lnTo>
                    <a:lnTo>
                      <a:pt x="595105" y="0"/>
                    </a:lnTo>
                    <a:lnTo>
                      <a:pt x="884236" y="0"/>
                    </a:ln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close/>
                  </a:path>
                </a:pathLst>
              </a:custGeom>
              <a:blipFill>
                <a:blip r:embed="rId3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4690123-BBD9-44F9-BAE9-033CBEAE5A84}"/>
                  </a:ext>
                </a:extLst>
              </p:cNvPr>
              <p:cNvSpPr/>
              <p:nvPr/>
            </p:nvSpPr>
            <p:spPr>
              <a:xfrm flipV="1">
                <a:off x="5445125" y="4874678"/>
                <a:ext cx="1134270" cy="111660"/>
              </a:xfrm>
              <a:custGeom>
                <a:avLst/>
                <a:gdLst>
                  <a:gd name="connsiteX0" fmla="*/ 111659 w 1134270"/>
                  <a:gd name="connsiteY0" fmla="*/ 111660 h 111660"/>
                  <a:gd name="connsiteX1" fmla="*/ 539166 w 1134270"/>
                  <a:gd name="connsiteY1" fmla="*/ 111660 h 111660"/>
                  <a:gd name="connsiteX2" fmla="*/ 595104 w 1134270"/>
                  <a:gd name="connsiteY2" fmla="*/ 111660 h 111660"/>
                  <a:gd name="connsiteX3" fmla="*/ 1022611 w 1134270"/>
                  <a:gd name="connsiteY3" fmla="*/ 111660 h 111660"/>
                  <a:gd name="connsiteX4" fmla="*/ 1134270 w 1134270"/>
                  <a:gd name="connsiteY4" fmla="*/ 0 h 111660"/>
                  <a:gd name="connsiteX5" fmla="*/ 595104 w 1134270"/>
                  <a:gd name="connsiteY5" fmla="*/ 0 h 111660"/>
                  <a:gd name="connsiteX6" fmla="*/ 539166 w 1134270"/>
                  <a:gd name="connsiteY6" fmla="*/ 0 h 111660"/>
                  <a:gd name="connsiteX7" fmla="*/ 0 w 1134270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111659" y="111660"/>
                    </a:moveTo>
                    <a:lnTo>
                      <a:pt x="539166" y="111660"/>
                    </a:lnTo>
                    <a:lnTo>
                      <a:pt x="595104" y="111660"/>
                    </a:lnTo>
                    <a:lnTo>
                      <a:pt x="1022611" y="111660"/>
                    </a:lnTo>
                    <a:lnTo>
                      <a:pt x="1134270" y="0"/>
                    </a:lnTo>
                    <a:lnTo>
                      <a:pt x="595104" y="0"/>
                    </a:lnTo>
                    <a:lnTo>
                      <a:pt x="539166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E5A958-AA3C-41DF-BF46-0ED2AB58BFAD}"/>
                  </a:ext>
                </a:extLst>
              </p:cNvPr>
              <p:cNvSpPr/>
              <p:nvPr/>
            </p:nvSpPr>
            <p:spPr>
              <a:xfrm rot="16200000">
                <a:off x="5058837" y="4488390"/>
                <a:ext cx="884236" cy="111660"/>
              </a:xfrm>
              <a:custGeom>
                <a:avLst/>
                <a:gdLst>
                  <a:gd name="connsiteX0" fmla="*/ 884236 w 884236"/>
                  <a:gd name="connsiteY0" fmla="*/ 0 h 111660"/>
                  <a:gd name="connsiteX1" fmla="*/ 772576 w 884236"/>
                  <a:gd name="connsiteY1" fmla="*/ 111660 h 111660"/>
                  <a:gd name="connsiteX2" fmla="*/ 595105 w 884236"/>
                  <a:gd name="connsiteY2" fmla="*/ 111660 h 111660"/>
                  <a:gd name="connsiteX3" fmla="*/ 289131 w 884236"/>
                  <a:gd name="connsiteY3" fmla="*/ 111660 h 111660"/>
                  <a:gd name="connsiteX4" fmla="*/ 111660 w 884236"/>
                  <a:gd name="connsiteY4" fmla="*/ 111660 h 111660"/>
                  <a:gd name="connsiteX5" fmla="*/ 0 w 884236"/>
                  <a:gd name="connsiteY5" fmla="*/ 0 h 111660"/>
                  <a:gd name="connsiteX6" fmla="*/ 289131 w 884236"/>
                  <a:gd name="connsiteY6" fmla="*/ 0 h 111660"/>
                  <a:gd name="connsiteX7" fmla="*/ 595105 w 884236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884236" y="0"/>
                    </a:move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lnTo>
                      <a:pt x="0" y="0"/>
                    </a:lnTo>
                    <a:lnTo>
                      <a:pt x="289131" y="0"/>
                    </a:lnTo>
                    <a:lnTo>
                      <a:pt x="595105" y="0"/>
                    </a:lnTo>
                    <a:close/>
                  </a:path>
                </a:pathLst>
              </a:custGeom>
              <a:blipFill>
                <a:blip r:embed="rId3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</p:grpSp>
      <p:grpSp>
        <p:nvGrpSpPr>
          <p:cNvPr id="137" name="Group 136" descr="Photo Frame">
            <a:extLst>
              <a:ext uri="{FF2B5EF4-FFF2-40B4-BE49-F238E27FC236}">
                <a16:creationId xmlns:a16="http://schemas.microsoft.com/office/drawing/2014/main" id="{8D2E3825-4E68-4A9A-9356-486241BBCDDC}"/>
              </a:ext>
            </a:extLst>
          </p:cNvPr>
          <p:cNvGrpSpPr/>
          <p:nvPr userDrawn="1"/>
        </p:nvGrpSpPr>
        <p:grpSpPr>
          <a:xfrm>
            <a:off x="8716201" y="2928286"/>
            <a:ext cx="1134270" cy="884237"/>
            <a:chOff x="1497993" y="2928286"/>
            <a:chExt cx="1134270" cy="88423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011284-CAC0-4D16-9860-8275AE24F47B}"/>
                </a:ext>
              </a:extLst>
            </p:cNvPr>
            <p:cNvSpPr/>
            <p:nvPr/>
          </p:nvSpPr>
          <p:spPr>
            <a:xfrm rot="10800000">
              <a:off x="1497994" y="2928286"/>
              <a:ext cx="1134269" cy="88423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86BF00C-1A56-4F86-A7F7-563FBADD798F}"/>
                </a:ext>
              </a:extLst>
            </p:cNvPr>
            <p:cNvSpPr>
              <a:spLocks/>
            </p:cNvSpPr>
            <p:nvPr/>
          </p:nvSpPr>
          <p:spPr>
            <a:xfrm rot="10800000">
              <a:off x="1607134" y="3039687"/>
              <a:ext cx="915988" cy="661436"/>
            </a:xfrm>
            <a:custGeom>
              <a:avLst/>
              <a:gdLst>
                <a:gd name="connsiteX0" fmla="*/ 915988 w 915988"/>
                <a:gd name="connsiteY0" fmla="*/ 661436 h 661436"/>
                <a:gd name="connsiteX1" fmla="*/ 0 w 915988"/>
                <a:gd name="connsiteY1" fmla="*/ 661436 h 661436"/>
                <a:gd name="connsiteX2" fmla="*/ 0 w 915988"/>
                <a:gd name="connsiteY2" fmla="*/ 0 h 661436"/>
                <a:gd name="connsiteX3" fmla="*/ 915988 w 915988"/>
                <a:gd name="connsiteY3" fmla="*/ 0 h 66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988" h="661436">
                  <a:moveTo>
                    <a:pt x="915988" y="661436"/>
                  </a:moveTo>
                  <a:lnTo>
                    <a:pt x="0" y="661436"/>
                  </a:lnTo>
                  <a:lnTo>
                    <a:pt x="0" y="0"/>
                  </a:lnTo>
                  <a:lnTo>
                    <a:pt x="91598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00000">
                <a:prstClr val="black">
                  <a:alpha val="1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26B0CFF-FDB0-4937-A66F-92889E93BC90}"/>
                </a:ext>
              </a:extLst>
            </p:cNvPr>
            <p:cNvSpPr/>
            <p:nvPr/>
          </p:nvSpPr>
          <p:spPr>
            <a:xfrm rot="10800000">
              <a:off x="1497993" y="3700863"/>
              <a:ext cx="1134270" cy="111660"/>
            </a:xfrm>
            <a:custGeom>
              <a:avLst/>
              <a:gdLst>
                <a:gd name="connsiteX0" fmla="*/ 0 w 1134270"/>
                <a:gd name="connsiteY0" fmla="*/ 0 h 111660"/>
                <a:gd name="connsiteX1" fmla="*/ 539166 w 1134270"/>
                <a:gd name="connsiteY1" fmla="*/ 0 h 111660"/>
                <a:gd name="connsiteX2" fmla="*/ 595104 w 1134270"/>
                <a:gd name="connsiteY2" fmla="*/ 0 h 111660"/>
                <a:gd name="connsiteX3" fmla="*/ 1134270 w 1134270"/>
                <a:gd name="connsiteY3" fmla="*/ 0 h 111660"/>
                <a:gd name="connsiteX4" fmla="*/ 1022611 w 1134270"/>
                <a:gd name="connsiteY4" fmla="*/ 111660 h 111660"/>
                <a:gd name="connsiteX5" fmla="*/ 595104 w 1134270"/>
                <a:gd name="connsiteY5" fmla="*/ 111660 h 111660"/>
                <a:gd name="connsiteX6" fmla="*/ 539166 w 1134270"/>
                <a:gd name="connsiteY6" fmla="*/ 111660 h 111660"/>
                <a:gd name="connsiteX7" fmla="*/ 111659 w 1134270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0" y="0"/>
                  </a:moveTo>
                  <a:lnTo>
                    <a:pt x="539166" y="0"/>
                  </a:lnTo>
                  <a:lnTo>
                    <a:pt x="595104" y="0"/>
                  </a:lnTo>
                  <a:lnTo>
                    <a:pt x="1134270" y="0"/>
                  </a:lnTo>
                  <a:lnTo>
                    <a:pt x="1022611" y="111660"/>
                  </a:lnTo>
                  <a:lnTo>
                    <a:pt x="595104" y="111660"/>
                  </a:lnTo>
                  <a:lnTo>
                    <a:pt x="539166" y="111660"/>
                  </a:lnTo>
                  <a:lnTo>
                    <a:pt x="111659" y="11166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80E0546-12C7-4630-B6F7-69E3BC3A97DE}"/>
                </a:ext>
              </a:extLst>
            </p:cNvPr>
            <p:cNvSpPr/>
            <p:nvPr/>
          </p:nvSpPr>
          <p:spPr>
            <a:xfrm rot="5400000" flipH="1" flipV="1">
              <a:off x="1111706" y="3314574"/>
              <a:ext cx="884236" cy="111660"/>
            </a:xfrm>
            <a:custGeom>
              <a:avLst/>
              <a:gdLst>
                <a:gd name="connsiteX0" fmla="*/ 0 w 884236"/>
                <a:gd name="connsiteY0" fmla="*/ 0 h 111660"/>
                <a:gd name="connsiteX1" fmla="*/ 289131 w 884236"/>
                <a:gd name="connsiteY1" fmla="*/ 0 h 111660"/>
                <a:gd name="connsiteX2" fmla="*/ 595105 w 884236"/>
                <a:gd name="connsiteY2" fmla="*/ 0 h 111660"/>
                <a:gd name="connsiteX3" fmla="*/ 884236 w 884236"/>
                <a:gd name="connsiteY3" fmla="*/ 0 h 111660"/>
                <a:gd name="connsiteX4" fmla="*/ 772576 w 884236"/>
                <a:gd name="connsiteY4" fmla="*/ 111660 h 111660"/>
                <a:gd name="connsiteX5" fmla="*/ 595105 w 884236"/>
                <a:gd name="connsiteY5" fmla="*/ 111660 h 111660"/>
                <a:gd name="connsiteX6" fmla="*/ 289131 w 884236"/>
                <a:gd name="connsiteY6" fmla="*/ 111660 h 111660"/>
                <a:gd name="connsiteX7" fmla="*/ 111660 w 884236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0" y="0"/>
                  </a:moveTo>
                  <a:lnTo>
                    <a:pt x="289131" y="0"/>
                  </a:lnTo>
                  <a:lnTo>
                    <a:pt x="595105" y="0"/>
                  </a:lnTo>
                  <a:lnTo>
                    <a:pt x="884236" y="0"/>
                  </a:ln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B8C7C2D-1244-4BB2-B258-C7D66EEE9EC6}"/>
                </a:ext>
              </a:extLst>
            </p:cNvPr>
            <p:cNvSpPr/>
            <p:nvPr/>
          </p:nvSpPr>
          <p:spPr>
            <a:xfrm rot="10800000" flipV="1">
              <a:off x="1497993" y="2928286"/>
              <a:ext cx="1134270" cy="111660"/>
            </a:xfrm>
            <a:custGeom>
              <a:avLst/>
              <a:gdLst>
                <a:gd name="connsiteX0" fmla="*/ 111659 w 1134270"/>
                <a:gd name="connsiteY0" fmla="*/ 111660 h 111660"/>
                <a:gd name="connsiteX1" fmla="*/ 539166 w 1134270"/>
                <a:gd name="connsiteY1" fmla="*/ 111660 h 111660"/>
                <a:gd name="connsiteX2" fmla="*/ 595104 w 1134270"/>
                <a:gd name="connsiteY2" fmla="*/ 111660 h 111660"/>
                <a:gd name="connsiteX3" fmla="*/ 1022611 w 1134270"/>
                <a:gd name="connsiteY3" fmla="*/ 111660 h 111660"/>
                <a:gd name="connsiteX4" fmla="*/ 1134270 w 1134270"/>
                <a:gd name="connsiteY4" fmla="*/ 0 h 111660"/>
                <a:gd name="connsiteX5" fmla="*/ 595104 w 1134270"/>
                <a:gd name="connsiteY5" fmla="*/ 0 h 111660"/>
                <a:gd name="connsiteX6" fmla="*/ 539166 w 1134270"/>
                <a:gd name="connsiteY6" fmla="*/ 0 h 111660"/>
                <a:gd name="connsiteX7" fmla="*/ 0 w 1134270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111659" y="111660"/>
                  </a:moveTo>
                  <a:lnTo>
                    <a:pt x="539166" y="111660"/>
                  </a:lnTo>
                  <a:lnTo>
                    <a:pt x="595104" y="111660"/>
                  </a:lnTo>
                  <a:lnTo>
                    <a:pt x="1022611" y="111660"/>
                  </a:lnTo>
                  <a:lnTo>
                    <a:pt x="1134270" y="0"/>
                  </a:lnTo>
                  <a:lnTo>
                    <a:pt x="595104" y="0"/>
                  </a:lnTo>
                  <a:lnTo>
                    <a:pt x="539166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B542743-84AA-443A-A983-302A5CE706A7}"/>
                </a:ext>
              </a:extLst>
            </p:cNvPr>
            <p:cNvSpPr/>
            <p:nvPr/>
          </p:nvSpPr>
          <p:spPr>
            <a:xfrm rot="5400000">
              <a:off x="2134315" y="3314574"/>
              <a:ext cx="884236" cy="111660"/>
            </a:xfrm>
            <a:custGeom>
              <a:avLst/>
              <a:gdLst>
                <a:gd name="connsiteX0" fmla="*/ 884236 w 884236"/>
                <a:gd name="connsiteY0" fmla="*/ 0 h 111660"/>
                <a:gd name="connsiteX1" fmla="*/ 772576 w 884236"/>
                <a:gd name="connsiteY1" fmla="*/ 111660 h 111660"/>
                <a:gd name="connsiteX2" fmla="*/ 595105 w 884236"/>
                <a:gd name="connsiteY2" fmla="*/ 111660 h 111660"/>
                <a:gd name="connsiteX3" fmla="*/ 289131 w 884236"/>
                <a:gd name="connsiteY3" fmla="*/ 111660 h 111660"/>
                <a:gd name="connsiteX4" fmla="*/ 111660 w 884236"/>
                <a:gd name="connsiteY4" fmla="*/ 111660 h 111660"/>
                <a:gd name="connsiteX5" fmla="*/ 0 w 884236"/>
                <a:gd name="connsiteY5" fmla="*/ 0 h 111660"/>
                <a:gd name="connsiteX6" fmla="*/ 289131 w 884236"/>
                <a:gd name="connsiteY6" fmla="*/ 0 h 111660"/>
                <a:gd name="connsiteX7" fmla="*/ 595105 w 884236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884236" y="0"/>
                  </a:move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lnTo>
                    <a:pt x="0" y="0"/>
                  </a:lnTo>
                  <a:lnTo>
                    <a:pt x="289131" y="0"/>
                  </a:lnTo>
                  <a:lnTo>
                    <a:pt x="595105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4" name="Group 163" descr="Photo Frame">
            <a:extLst>
              <a:ext uri="{FF2B5EF4-FFF2-40B4-BE49-F238E27FC236}">
                <a16:creationId xmlns:a16="http://schemas.microsoft.com/office/drawing/2014/main" id="{B5B8125C-7663-4F9F-B68C-D01AADD2F9A1}"/>
              </a:ext>
            </a:extLst>
          </p:cNvPr>
          <p:cNvGrpSpPr/>
          <p:nvPr userDrawn="1"/>
        </p:nvGrpSpPr>
        <p:grpSpPr>
          <a:xfrm>
            <a:off x="5207479" y="902174"/>
            <a:ext cx="1483171" cy="1902563"/>
            <a:chOff x="10173059" y="798420"/>
            <a:chExt cx="1483171" cy="190256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BD1EF8-EACD-452D-91DB-78B5E7D7E839}"/>
                </a:ext>
              </a:extLst>
            </p:cNvPr>
            <p:cNvGrpSpPr/>
            <p:nvPr/>
          </p:nvGrpSpPr>
          <p:grpSpPr>
            <a:xfrm rot="5400000">
              <a:off x="9963363" y="1008116"/>
              <a:ext cx="1902563" cy="1483171"/>
              <a:chOff x="5445125" y="4102101"/>
              <a:chExt cx="1134270" cy="88423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7D8FA3E-2F57-4872-B78D-291663580812}"/>
                  </a:ext>
                </a:extLst>
              </p:cNvPr>
              <p:cNvSpPr/>
              <p:nvPr/>
            </p:nvSpPr>
            <p:spPr>
              <a:xfrm>
                <a:off x="5445125" y="4102101"/>
                <a:ext cx="1134270" cy="111660"/>
              </a:xfrm>
              <a:custGeom>
                <a:avLst/>
                <a:gdLst>
                  <a:gd name="connsiteX0" fmla="*/ 0 w 1134270"/>
                  <a:gd name="connsiteY0" fmla="*/ 0 h 111660"/>
                  <a:gd name="connsiteX1" fmla="*/ 539166 w 1134270"/>
                  <a:gd name="connsiteY1" fmla="*/ 0 h 111660"/>
                  <a:gd name="connsiteX2" fmla="*/ 595104 w 1134270"/>
                  <a:gd name="connsiteY2" fmla="*/ 0 h 111660"/>
                  <a:gd name="connsiteX3" fmla="*/ 1134270 w 1134270"/>
                  <a:gd name="connsiteY3" fmla="*/ 0 h 111660"/>
                  <a:gd name="connsiteX4" fmla="*/ 1022611 w 1134270"/>
                  <a:gd name="connsiteY4" fmla="*/ 111660 h 111660"/>
                  <a:gd name="connsiteX5" fmla="*/ 595104 w 1134270"/>
                  <a:gd name="connsiteY5" fmla="*/ 111660 h 111660"/>
                  <a:gd name="connsiteX6" fmla="*/ 539166 w 1134270"/>
                  <a:gd name="connsiteY6" fmla="*/ 111660 h 111660"/>
                  <a:gd name="connsiteX7" fmla="*/ 111659 w 1134270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0" y="0"/>
                    </a:moveTo>
                    <a:lnTo>
                      <a:pt x="539166" y="0"/>
                    </a:lnTo>
                    <a:lnTo>
                      <a:pt x="595104" y="0"/>
                    </a:lnTo>
                    <a:lnTo>
                      <a:pt x="1134270" y="0"/>
                    </a:lnTo>
                    <a:lnTo>
                      <a:pt x="1022611" y="111660"/>
                    </a:lnTo>
                    <a:lnTo>
                      <a:pt x="595104" y="111660"/>
                    </a:lnTo>
                    <a:lnTo>
                      <a:pt x="539166" y="111660"/>
                    </a:lnTo>
                    <a:lnTo>
                      <a:pt x="111659" y="11166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500C81B-B923-4554-9972-F38F782E2BD7}"/>
                  </a:ext>
                </a:extLst>
              </p:cNvPr>
              <p:cNvSpPr/>
              <p:nvPr/>
            </p:nvSpPr>
            <p:spPr>
              <a:xfrm rot="16200000" flipH="1" flipV="1">
                <a:off x="6081446" y="4488390"/>
                <a:ext cx="884236" cy="111660"/>
              </a:xfrm>
              <a:custGeom>
                <a:avLst/>
                <a:gdLst>
                  <a:gd name="connsiteX0" fmla="*/ 0 w 884236"/>
                  <a:gd name="connsiteY0" fmla="*/ 0 h 111660"/>
                  <a:gd name="connsiteX1" fmla="*/ 289131 w 884236"/>
                  <a:gd name="connsiteY1" fmla="*/ 0 h 111660"/>
                  <a:gd name="connsiteX2" fmla="*/ 595105 w 884236"/>
                  <a:gd name="connsiteY2" fmla="*/ 0 h 111660"/>
                  <a:gd name="connsiteX3" fmla="*/ 884236 w 884236"/>
                  <a:gd name="connsiteY3" fmla="*/ 0 h 111660"/>
                  <a:gd name="connsiteX4" fmla="*/ 772576 w 884236"/>
                  <a:gd name="connsiteY4" fmla="*/ 111660 h 111660"/>
                  <a:gd name="connsiteX5" fmla="*/ 595105 w 884236"/>
                  <a:gd name="connsiteY5" fmla="*/ 111660 h 111660"/>
                  <a:gd name="connsiteX6" fmla="*/ 289131 w 884236"/>
                  <a:gd name="connsiteY6" fmla="*/ 111660 h 111660"/>
                  <a:gd name="connsiteX7" fmla="*/ 111660 w 884236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0" y="0"/>
                    </a:moveTo>
                    <a:lnTo>
                      <a:pt x="289131" y="0"/>
                    </a:lnTo>
                    <a:lnTo>
                      <a:pt x="595105" y="0"/>
                    </a:lnTo>
                    <a:lnTo>
                      <a:pt x="884236" y="0"/>
                    </a:ln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B1F5D84-0DA0-4BCA-8230-D1738C23D234}"/>
                  </a:ext>
                </a:extLst>
              </p:cNvPr>
              <p:cNvSpPr/>
              <p:nvPr/>
            </p:nvSpPr>
            <p:spPr>
              <a:xfrm flipV="1">
                <a:off x="5445125" y="4874678"/>
                <a:ext cx="1134270" cy="111660"/>
              </a:xfrm>
              <a:custGeom>
                <a:avLst/>
                <a:gdLst>
                  <a:gd name="connsiteX0" fmla="*/ 111659 w 1134270"/>
                  <a:gd name="connsiteY0" fmla="*/ 111660 h 111660"/>
                  <a:gd name="connsiteX1" fmla="*/ 539166 w 1134270"/>
                  <a:gd name="connsiteY1" fmla="*/ 111660 h 111660"/>
                  <a:gd name="connsiteX2" fmla="*/ 595104 w 1134270"/>
                  <a:gd name="connsiteY2" fmla="*/ 111660 h 111660"/>
                  <a:gd name="connsiteX3" fmla="*/ 1022611 w 1134270"/>
                  <a:gd name="connsiteY3" fmla="*/ 111660 h 111660"/>
                  <a:gd name="connsiteX4" fmla="*/ 1134270 w 1134270"/>
                  <a:gd name="connsiteY4" fmla="*/ 0 h 111660"/>
                  <a:gd name="connsiteX5" fmla="*/ 595104 w 1134270"/>
                  <a:gd name="connsiteY5" fmla="*/ 0 h 111660"/>
                  <a:gd name="connsiteX6" fmla="*/ 539166 w 1134270"/>
                  <a:gd name="connsiteY6" fmla="*/ 0 h 111660"/>
                  <a:gd name="connsiteX7" fmla="*/ 0 w 1134270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111659" y="111660"/>
                    </a:moveTo>
                    <a:lnTo>
                      <a:pt x="539166" y="111660"/>
                    </a:lnTo>
                    <a:lnTo>
                      <a:pt x="595104" y="111660"/>
                    </a:lnTo>
                    <a:lnTo>
                      <a:pt x="1022611" y="111660"/>
                    </a:lnTo>
                    <a:lnTo>
                      <a:pt x="1134270" y="0"/>
                    </a:lnTo>
                    <a:lnTo>
                      <a:pt x="595104" y="0"/>
                    </a:lnTo>
                    <a:lnTo>
                      <a:pt x="53916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FDDD119-9CBF-4EB9-9358-5C25A47AC804}"/>
                  </a:ext>
                </a:extLst>
              </p:cNvPr>
              <p:cNvSpPr/>
              <p:nvPr/>
            </p:nvSpPr>
            <p:spPr>
              <a:xfrm rot="16200000">
                <a:off x="5058837" y="4488390"/>
                <a:ext cx="884236" cy="111660"/>
              </a:xfrm>
              <a:custGeom>
                <a:avLst/>
                <a:gdLst>
                  <a:gd name="connsiteX0" fmla="*/ 884236 w 884236"/>
                  <a:gd name="connsiteY0" fmla="*/ 0 h 111660"/>
                  <a:gd name="connsiteX1" fmla="*/ 772576 w 884236"/>
                  <a:gd name="connsiteY1" fmla="*/ 111660 h 111660"/>
                  <a:gd name="connsiteX2" fmla="*/ 595105 w 884236"/>
                  <a:gd name="connsiteY2" fmla="*/ 111660 h 111660"/>
                  <a:gd name="connsiteX3" fmla="*/ 289131 w 884236"/>
                  <a:gd name="connsiteY3" fmla="*/ 111660 h 111660"/>
                  <a:gd name="connsiteX4" fmla="*/ 111660 w 884236"/>
                  <a:gd name="connsiteY4" fmla="*/ 111660 h 111660"/>
                  <a:gd name="connsiteX5" fmla="*/ 0 w 884236"/>
                  <a:gd name="connsiteY5" fmla="*/ 0 h 111660"/>
                  <a:gd name="connsiteX6" fmla="*/ 289131 w 884236"/>
                  <a:gd name="connsiteY6" fmla="*/ 0 h 111660"/>
                  <a:gd name="connsiteX7" fmla="*/ 595105 w 884236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884236" y="0"/>
                    </a:move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lnTo>
                      <a:pt x="0" y="0"/>
                    </a:lnTo>
                    <a:lnTo>
                      <a:pt x="289131" y="0"/>
                    </a:lnTo>
                    <a:lnTo>
                      <a:pt x="59510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264824-FBA0-4DB9-9AFB-00835FCEBD8A}"/>
                </a:ext>
              </a:extLst>
            </p:cNvPr>
            <p:cNvSpPr>
              <a:spLocks/>
            </p:cNvSpPr>
            <p:nvPr/>
          </p:nvSpPr>
          <p:spPr>
            <a:xfrm rot="5400000">
              <a:off x="10146431" y="1194973"/>
              <a:ext cx="1536429" cy="1109456"/>
            </a:xfrm>
            <a:custGeom>
              <a:avLst/>
              <a:gdLst>
                <a:gd name="connsiteX0" fmla="*/ 0 w 1269776"/>
                <a:gd name="connsiteY0" fmla="*/ 916906 h 916906"/>
                <a:gd name="connsiteX1" fmla="*/ 0 w 1269776"/>
                <a:gd name="connsiteY1" fmla="*/ 0 h 916906"/>
                <a:gd name="connsiteX2" fmla="*/ 1269776 w 1269776"/>
                <a:gd name="connsiteY2" fmla="*/ 0 h 916906"/>
                <a:gd name="connsiteX3" fmla="*/ 1269776 w 1269776"/>
                <a:gd name="connsiteY3" fmla="*/ 916906 h 91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776" h="916906">
                  <a:moveTo>
                    <a:pt x="0" y="916906"/>
                  </a:moveTo>
                  <a:lnTo>
                    <a:pt x="0" y="0"/>
                  </a:lnTo>
                  <a:lnTo>
                    <a:pt x="1269776" y="0"/>
                  </a:lnTo>
                  <a:lnTo>
                    <a:pt x="1269776" y="91690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0">
              <a:noFill/>
            </a:ln>
            <a:effectLst>
              <a:innerShdw blurRad="12700" dist="12700" dir="13140000">
                <a:prstClr val="black">
                  <a:alpha val="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41" name="Group 140" descr="Photo Frame">
            <a:extLst>
              <a:ext uri="{FF2B5EF4-FFF2-40B4-BE49-F238E27FC236}">
                <a16:creationId xmlns:a16="http://schemas.microsoft.com/office/drawing/2014/main" id="{FDECF2E7-EF17-4FDB-91FE-07489085F567}"/>
              </a:ext>
            </a:extLst>
          </p:cNvPr>
          <p:cNvGrpSpPr/>
          <p:nvPr userDrawn="1"/>
        </p:nvGrpSpPr>
        <p:grpSpPr>
          <a:xfrm>
            <a:off x="7676147" y="4107098"/>
            <a:ext cx="2174324" cy="2174324"/>
            <a:chOff x="457939" y="4107098"/>
            <a:chExt cx="2174324" cy="2174324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4166E27-0929-4C16-A82E-EF3505514504}"/>
                </a:ext>
              </a:extLst>
            </p:cNvPr>
            <p:cNvSpPr/>
            <p:nvPr/>
          </p:nvSpPr>
          <p:spPr>
            <a:xfrm>
              <a:off x="457939" y="4107098"/>
              <a:ext cx="2174324" cy="2174324"/>
            </a:xfrm>
            <a:custGeom>
              <a:avLst/>
              <a:gdLst>
                <a:gd name="connsiteX0" fmla="*/ 0 w 2174324"/>
                <a:gd name="connsiteY0" fmla="*/ 0 h 2174324"/>
                <a:gd name="connsiteX1" fmla="*/ 2174324 w 2174324"/>
                <a:gd name="connsiteY1" fmla="*/ 0 h 2174324"/>
                <a:gd name="connsiteX2" fmla="*/ 2174324 w 2174324"/>
                <a:gd name="connsiteY2" fmla="*/ 2174324 h 2174324"/>
                <a:gd name="connsiteX3" fmla="*/ 0 w 2174324"/>
                <a:gd name="connsiteY3" fmla="*/ 2174324 h 217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4324" h="2174324">
                  <a:moveTo>
                    <a:pt x="0" y="0"/>
                  </a:moveTo>
                  <a:lnTo>
                    <a:pt x="2174324" y="0"/>
                  </a:lnTo>
                  <a:lnTo>
                    <a:pt x="2174324" y="2174324"/>
                  </a:lnTo>
                  <a:lnTo>
                    <a:pt x="0" y="21743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70BF4D-4271-49E8-992D-00368898F8E1}"/>
                </a:ext>
              </a:extLst>
            </p:cNvPr>
            <p:cNvSpPr/>
            <p:nvPr/>
          </p:nvSpPr>
          <p:spPr>
            <a:xfrm flipH="1" flipV="1">
              <a:off x="457939" y="6210351"/>
              <a:ext cx="2174324" cy="71071"/>
            </a:xfrm>
            <a:custGeom>
              <a:avLst/>
              <a:gdLst>
                <a:gd name="connsiteX0" fmla="*/ 2103253 w 2174324"/>
                <a:gd name="connsiteY0" fmla="*/ 71071 h 71071"/>
                <a:gd name="connsiteX1" fmla="*/ 1840641 w 2174324"/>
                <a:gd name="connsiteY1" fmla="*/ 71071 h 71071"/>
                <a:gd name="connsiteX2" fmla="*/ 1795540 w 2174324"/>
                <a:gd name="connsiteY2" fmla="*/ 71071 h 71071"/>
                <a:gd name="connsiteX3" fmla="*/ 1548731 w 2174324"/>
                <a:gd name="connsiteY3" fmla="*/ 71071 h 71071"/>
                <a:gd name="connsiteX4" fmla="*/ 1532928 w 2174324"/>
                <a:gd name="connsiteY4" fmla="*/ 71071 h 71071"/>
                <a:gd name="connsiteX5" fmla="*/ 1299105 w 2174324"/>
                <a:gd name="connsiteY5" fmla="*/ 71071 h 71071"/>
                <a:gd name="connsiteX6" fmla="*/ 1241018 w 2174324"/>
                <a:gd name="connsiteY6" fmla="*/ 71071 h 71071"/>
                <a:gd name="connsiteX7" fmla="*/ 1007195 w 2174324"/>
                <a:gd name="connsiteY7" fmla="*/ 71071 h 71071"/>
                <a:gd name="connsiteX8" fmla="*/ 991392 w 2174324"/>
                <a:gd name="connsiteY8" fmla="*/ 71071 h 71071"/>
                <a:gd name="connsiteX9" fmla="*/ 804149 w 2174324"/>
                <a:gd name="connsiteY9" fmla="*/ 71071 h 71071"/>
                <a:gd name="connsiteX10" fmla="*/ 699482 w 2174324"/>
                <a:gd name="connsiteY10" fmla="*/ 71071 h 71071"/>
                <a:gd name="connsiteX11" fmla="*/ 546451 w 2174324"/>
                <a:gd name="connsiteY11" fmla="*/ 71071 h 71071"/>
                <a:gd name="connsiteX12" fmla="*/ 496436 w 2174324"/>
                <a:gd name="connsiteY12" fmla="*/ 71071 h 71071"/>
                <a:gd name="connsiteX13" fmla="*/ 378784 w 2174324"/>
                <a:gd name="connsiteY13" fmla="*/ 71071 h 71071"/>
                <a:gd name="connsiteX14" fmla="*/ 238738 w 2174324"/>
                <a:gd name="connsiteY14" fmla="*/ 71071 h 71071"/>
                <a:gd name="connsiteX15" fmla="*/ 71071 w 2174324"/>
                <a:gd name="connsiteY15" fmla="*/ 71071 h 71071"/>
                <a:gd name="connsiteX16" fmla="*/ 0 w 2174324"/>
                <a:gd name="connsiteY16" fmla="*/ 0 h 71071"/>
                <a:gd name="connsiteX17" fmla="*/ 238738 w 2174324"/>
                <a:gd name="connsiteY17" fmla="*/ 0 h 71071"/>
                <a:gd name="connsiteX18" fmla="*/ 378784 w 2174324"/>
                <a:gd name="connsiteY18" fmla="*/ 0 h 71071"/>
                <a:gd name="connsiteX19" fmla="*/ 496436 w 2174324"/>
                <a:gd name="connsiteY19" fmla="*/ 0 h 71071"/>
                <a:gd name="connsiteX20" fmla="*/ 617522 w 2174324"/>
                <a:gd name="connsiteY20" fmla="*/ 0 h 71071"/>
                <a:gd name="connsiteX21" fmla="*/ 699482 w 2174324"/>
                <a:gd name="connsiteY21" fmla="*/ 0 h 71071"/>
                <a:gd name="connsiteX22" fmla="*/ 875220 w 2174324"/>
                <a:gd name="connsiteY22" fmla="*/ 0 h 71071"/>
                <a:gd name="connsiteX23" fmla="*/ 991392 w 2174324"/>
                <a:gd name="connsiteY23" fmla="*/ 0 h 71071"/>
                <a:gd name="connsiteX24" fmla="*/ 1078266 w 2174324"/>
                <a:gd name="connsiteY24" fmla="*/ 0 h 71071"/>
                <a:gd name="connsiteX25" fmla="*/ 1241018 w 2174324"/>
                <a:gd name="connsiteY25" fmla="*/ 0 h 71071"/>
                <a:gd name="connsiteX26" fmla="*/ 1370176 w 2174324"/>
                <a:gd name="connsiteY26" fmla="*/ 0 h 71071"/>
                <a:gd name="connsiteX27" fmla="*/ 1532928 w 2174324"/>
                <a:gd name="connsiteY27" fmla="*/ 0 h 71071"/>
                <a:gd name="connsiteX28" fmla="*/ 1619802 w 2174324"/>
                <a:gd name="connsiteY28" fmla="*/ 0 h 71071"/>
                <a:gd name="connsiteX29" fmla="*/ 1795540 w 2174324"/>
                <a:gd name="connsiteY29" fmla="*/ 0 h 71071"/>
                <a:gd name="connsiteX30" fmla="*/ 1911712 w 2174324"/>
                <a:gd name="connsiteY30" fmla="*/ 0 h 71071"/>
                <a:gd name="connsiteX31" fmla="*/ 2174324 w 2174324"/>
                <a:gd name="connsiteY31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2103253" y="71071"/>
                  </a:moveTo>
                  <a:lnTo>
                    <a:pt x="1840641" y="71071"/>
                  </a:lnTo>
                  <a:lnTo>
                    <a:pt x="1795540" y="71071"/>
                  </a:lnTo>
                  <a:lnTo>
                    <a:pt x="1548731" y="71071"/>
                  </a:lnTo>
                  <a:lnTo>
                    <a:pt x="1532928" y="71071"/>
                  </a:lnTo>
                  <a:lnTo>
                    <a:pt x="1299105" y="71071"/>
                  </a:lnTo>
                  <a:lnTo>
                    <a:pt x="1241018" y="71071"/>
                  </a:lnTo>
                  <a:lnTo>
                    <a:pt x="1007195" y="71071"/>
                  </a:lnTo>
                  <a:lnTo>
                    <a:pt x="991392" y="71071"/>
                  </a:lnTo>
                  <a:lnTo>
                    <a:pt x="804149" y="71071"/>
                  </a:lnTo>
                  <a:lnTo>
                    <a:pt x="699482" y="71071"/>
                  </a:lnTo>
                  <a:lnTo>
                    <a:pt x="546451" y="71071"/>
                  </a:lnTo>
                  <a:lnTo>
                    <a:pt x="496436" y="71071"/>
                  </a:lnTo>
                  <a:lnTo>
                    <a:pt x="378784" y="71071"/>
                  </a:lnTo>
                  <a:lnTo>
                    <a:pt x="238738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38738" y="0"/>
                  </a:lnTo>
                  <a:lnTo>
                    <a:pt x="378784" y="0"/>
                  </a:lnTo>
                  <a:lnTo>
                    <a:pt x="496436" y="0"/>
                  </a:lnTo>
                  <a:lnTo>
                    <a:pt x="617522" y="0"/>
                  </a:lnTo>
                  <a:lnTo>
                    <a:pt x="699482" y="0"/>
                  </a:lnTo>
                  <a:lnTo>
                    <a:pt x="875220" y="0"/>
                  </a:lnTo>
                  <a:lnTo>
                    <a:pt x="991392" y="0"/>
                  </a:lnTo>
                  <a:lnTo>
                    <a:pt x="1078266" y="0"/>
                  </a:lnTo>
                  <a:lnTo>
                    <a:pt x="1241018" y="0"/>
                  </a:lnTo>
                  <a:lnTo>
                    <a:pt x="1370176" y="0"/>
                  </a:lnTo>
                  <a:lnTo>
                    <a:pt x="1532928" y="0"/>
                  </a:lnTo>
                  <a:lnTo>
                    <a:pt x="1619802" y="0"/>
                  </a:lnTo>
                  <a:lnTo>
                    <a:pt x="1795540" y="0"/>
                  </a:lnTo>
                  <a:lnTo>
                    <a:pt x="1911712" y="0"/>
                  </a:lnTo>
                  <a:lnTo>
                    <a:pt x="2174324" y="0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4A08A07-1457-41FB-A65E-50C7D27B1C10}"/>
                </a:ext>
              </a:extLst>
            </p:cNvPr>
            <p:cNvSpPr/>
            <p:nvPr/>
          </p:nvSpPr>
          <p:spPr>
            <a:xfrm rot="5400000" flipH="1">
              <a:off x="1509566" y="5158724"/>
              <a:ext cx="2174323" cy="71071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1881338 w 2174323"/>
                <a:gd name="connsiteY1" fmla="*/ 0 h 71071"/>
                <a:gd name="connsiteX2" fmla="*/ 1795539 w 2174323"/>
                <a:gd name="connsiteY2" fmla="*/ 0 h 71071"/>
                <a:gd name="connsiteX3" fmla="*/ 1612159 w 2174323"/>
                <a:gd name="connsiteY3" fmla="*/ 0 h 71071"/>
                <a:gd name="connsiteX4" fmla="*/ 1502554 w 2174323"/>
                <a:gd name="connsiteY4" fmla="*/ 0 h 71071"/>
                <a:gd name="connsiteX5" fmla="*/ 1374256 w 2174323"/>
                <a:gd name="connsiteY5" fmla="*/ 0 h 71071"/>
                <a:gd name="connsiteX6" fmla="*/ 1233375 w 2174323"/>
                <a:gd name="connsiteY6" fmla="*/ 0 h 71071"/>
                <a:gd name="connsiteX7" fmla="*/ 1060556 w 2174323"/>
                <a:gd name="connsiteY7" fmla="*/ 0 h 71071"/>
                <a:gd name="connsiteX8" fmla="*/ 995472 w 2174323"/>
                <a:gd name="connsiteY8" fmla="*/ 0 h 71071"/>
                <a:gd name="connsiteX9" fmla="*/ 793104 w 2174323"/>
                <a:gd name="connsiteY9" fmla="*/ 0 h 71071"/>
                <a:gd name="connsiteX10" fmla="*/ 681772 w 2174323"/>
                <a:gd name="connsiteY10" fmla="*/ 0 h 71071"/>
                <a:gd name="connsiteX11" fmla="*/ 655508 w 2174323"/>
                <a:gd name="connsiteY11" fmla="*/ 0 h 71071"/>
                <a:gd name="connsiteX12" fmla="*/ 414320 w 2174323"/>
                <a:gd name="connsiteY12" fmla="*/ 0 h 71071"/>
                <a:gd name="connsiteX13" fmla="*/ 378784 w 2174323"/>
                <a:gd name="connsiteY13" fmla="*/ 0 h 71071"/>
                <a:gd name="connsiteX14" fmla="*/ 276724 w 2174323"/>
                <a:gd name="connsiteY14" fmla="*/ 0 h 71071"/>
                <a:gd name="connsiteX15" fmla="*/ 0 w 2174323"/>
                <a:gd name="connsiteY15" fmla="*/ 0 h 71071"/>
                <a:gd name="connsiteX16" fmla="*/ 71071 w 2174323"/>
                <a:gd name="connsiteY16" fmla="*/ 71071 h 71071"/>
                <a:gd name="connsiteX17" fmla="*/ 276724 w 2174323"/>
                <a:gd name="connsiteY17" fmla="*/ 71071 h 71071"/>
                <a:gd name="connsiteX18" fmla="*/ 378784 w 2174323"/>
                <a:gd name="connsiteY18" fmla="*/ 71071 h 71071"/>
                <a:gd name="connsiteX19" fmla="*/ 414320 w 2174323"/>
                <a:gd name="connsiteY19" fmla="*/ 71071 h 71071"/>
                <a:gd name="connsiteX20" fmla="*/ 584437 w 2174323"/>
                <a:gd name="connsiteY20" fmla="*/ 71071 h 71071"/>
                <a:gd name="connsiteX21" fmla="*/ 681772 w 2174323"/>
                <a:gd name="connsiteY21" fmla="*/ 71071 h 71071"/>
                <a:gd name="connsiteX22" fmla="*/ 722033 w 2174323"/>
                <a:gd name="connsiteY22" fmla="*/ 71071 h 71071"/>
                <a:gd name="connsiteX23" fmla="*/ 989485 w 2174323"/>
                <a:gd name="connsiteY23" fmla="*/ 71071 h 71071"/>
                <a:gd name="connsiteX24" fmla="*/ 995472 w 2174323"/>
                <a:gd name="connsiteY24" fmla="*/ 65084 h 71071"/>
                <a:gd name="connsiteX25" fmla="*/ 995472 w 2174323"/>
                <a:gd name="connsiteY25" fmla="*/ 71071 h 71071"/>
                <a:gd name="connsiteX26" fmla="*/ 1233375 w 2174323"/>
                <a:gd name="connsiteY26" fmla="*/ 71071 h 71071"/>
                <a:gd name="connsiteX27" fmla="*/ 1303185 w 2174323"/>
                <a:gd name="connsiteY27" fmla="*/ 71071 h 71071"/>
                <a:gd name="connsiteX28" fmla="*/ 1502554 w 2174323"/>
                <a:gd name="connsiteY28" fmla="*/ 71071 h 71071"/>
                <a:gd name="connsiteX29" fmla="*/ 1541088 w 2174323"/>
                <a:gd name="connsiteY29" fmla="*/ 71071 h 71071"/>
                <a:gd name="connsiteX30" fmla="*/ 1795539 w 2174323"/>
                <a:gd name="connsiteY30" fmla="*/ 71071 h 71071"/>
                <a:gd name="connsiteX31" fmla="*/ 1810267 w 2174323"/>
                <a:gd name="connsiteY31" fmla="*/ 71071 h 71071"/>
                <a:gd name="connsiteX32" fmla="*/ 2103252 w 2174323"/>
                <a:gd name="connsiteY32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1881338" y="0"/>
                  </a:lnTo>
                  <a:lnTo>
                    <a:pt x="1795539" y="0"/>
                  </a:lnTo>
                  <a:lnTo>
                    <a:pt x="1612159" y="0"/>
                  </a:lnTo>
                  <a:lnTo>
                    <a:pt x="1502554" y="0"/>
                  </a:lnTo>
                  <a:lnTo>
                    <a:pt x="1374256" y="0"/>
                  </a:lnTo>
                  <a:lnTo>
                    <a:pt x="1233375" y="0"/>
                  </a:lnTo>
                  <a:lnTo>
                    <a:pt x="1060556" y="0"/>
                  </a:lnTo>
                  <a:lnTo>
                    <a:pt x="995472" y="0"/>
                  </a:lnTo>
                  <a:lnTo>
                    <a:pt x="793104" y="0"/>
                  </a:lnTo>
                  <a:lnTo>
                    <a:pt x="681772" y="0"/>
                  </a:lnTo>
                  <a:lnTo>
                    <a:pt x="655508" y="0"/>
                  </a:lnTo>
                  <a:lnTo>
                    <a:pt x="414320" y="0"/>
                  </a:lnTo>
                  <a:lnTo>
                    <a:pt x="378784" y="0"/>
                  </a:lnTo>
                  <a:lnTo>
                    <a:pt x="276724" y="0"/>
                  </a:lnTo>
                  <a:lnTo>
                    <a:pt x="0" y="0"/>
                  </a:lnTo>
                  <a:lnTo>
                    <a:pt x="71071" y="71071"/>
                  </a:lnTo>
                  <a:lnTo>
                    <a:pt x="276724" y="71071"/>
                  </a:lnTo>
                  <a:lnTo>
                    <a:pt x="378784" y="71071"/>
                  </a:lnTo>
                  <a:lnTo>
                    <a:pt x="414320" y="71071"/>
                  </a:lnTo>
                  <a:lnTo>
                    <a:pt x="584437" y="71071"/>
                  </a:lnTo>
                  <a:lnTo>
                    <a:pt x="681772" y="71071"/>
                  </a:lnTo>
                  <a:lnTo>
                    <a:pt x="722033" y="71071"/>
                  </a:lnTo>
                  <a:lnTo>
                    <a:pt x="989485" y="71071"/>
                  </a:lnTo>
                  <a:lnTo>
                    <a:pt x="995472" y="65084"/>
                  </a:lnTo>
                  <a:lnTo>
                    <a:pt x="995472" y="71071"/>
                  </a:lnTo>
                  <a:lnTo>
                    <a:pt x="1233375" y="71071"/>
                  </a:lnTo>
                  <a:lnTo>
                    <a:pt x="1303185" y="71071"/>
                  </a:lnTo>
                  <a:lnTo>
                    <a:pt x="1502554" y="71071"/>
                  </a:lnTo>
                  <a:lnTo>
                    <a:pt x="1541088" y="71071"/>
                  </a:lnTo>
                  <a:lnTo>
                    <a:pt x="1795539" y="71071"/>
                  </a:lnTo>
                  <a:lnTo>
                    <a:pt x="1810267" y="71071"/>
                  </a:lnTo>
                  <a:lnTo>
                    <a:pt x="2103252" y="71071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18C7DBF-A948-4CE3-AD35-EB1A0BDA9215}"/>
                </a:ext>
              </a:extLst>
            </p:cNvPr>
            <p:cNvSpPr/>
            <p:nvPr/>
          </p:nvSpPr>
          <p:spPr>
            <a:xfrm rot="16200000">
              <a:off x="-593686" y="5158725"/>
              <a:ext cx="2174323" cy="71071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2103252 w 2174323"/>
                <a:gd name="connsiteY1" fmla="*/ 71071 h 71071"/>
                <a:gd name="connsiteX2" fmla="*/ 1810267 w 2174323"/>
                <a:gd name="connsiteY2" fmla="*/ 71071 h 71071"/>
                <a:gd name="connsiteX3" fmla="*/ 1795539 w 2174323"/>
                <a:gd name="connsiteY3" fmla="*/ 71071 h 71071"/>
                <a:gd name="connsiteX4" fmla="*/ 1541088 w 2174323"/>
                <a:gd name="connsiteY4" fmla="*/ 71071 h 71071"/>
                <a:gd name="connsiteX5" fmla="*/ 1502554 w 2174323"/>
                <a:gd name="connsiteY5" fmla="*/ 71071 h 71071"/>
                <a:gd name="connsiteX6" fmla="*/ 1303185 w 2174323"/>
                <a:gd name="connsiteY6" fmla="*/ 71071 h 71071"/>
                <a:gd name="connsiteX7" fmla="*/ 1233375 w 2174323"/>
                <a:gd name="connsiteY7" fmla="*/ 71071 h 71071"/>
                <a:gd name="connsiteX8" fmla="*/ 995472 w 2174323"/>
                <a:gd name="connsiteY8" fmla="*/ 71071 h 71071"/>
                <a:gd name="connsiteX9" fmla="*/ 995472 w 2174323"/>
                <a:gd name="connsiteY9" fmla="*/ 65084 h 71071"/>
                <a:gd name="connsiteX10" fmla="*/ 989485 w 2174323"/>
                <a:gd name="connsiteY10" fmla="*/ 71071 h 71071"/>
                <a:gd name="connsiteX11" fmla="*/ 722033 w 2174323"/>
                <a:gd name="connsiteY11" fmla="*/ 71071 h 71071"/>
                <a:gd name="connsiteX12" fmla="*/ 681772 w 2174323"/>
                <a:gd name="connsiteY12" fmla="*/ 71071 h 71071"/>
                <a:gd name="connsiteX13" fmla="*/ 584437 w 2174323"/>
                <a:gd name="connsiteY13" fmla="*/ 71071 h 71071"/>
                <a:gd name="connsiteX14" fmla="*/ 414320 w 2174323"/>
                <a:gd name="connsiteY14" fmla="*/ 71071 h 71071"/>
                <a:gd name="connsiteX15" fmla="*/ 378784 w 2174323"/>
                <a:gd name="connsiteY15" fmla="*/ 71071 h 71071"/>
                <a:gd name="connsiteX16" fmla="*/ 276724 w 2174323"/>
                <a:gd name="connsiteY16" fmla="*/ 71071 h 71071"/>
                <a:gd name="connsiteX17" fmla="*/ 71071 w 2174323"/>
                <a:gd name="connsiteY17" fmla="*/ 71071 h 71071"/>
                <a:gd name="connsiteX18" fmla="*/ 0 w 2174323"/>
                <a:gd name="connsiteY18" fmla="*/ 0 h 71071"/>
                <a:gd name="connsiteX19" fmla="*/ 276724 w 2174323"/>
                <a:gd name="connsiteY19" fmla="*/ 0 h 71071"/>
                <a:gd name="connsiteX20" fmla="*/ 378784 w 2174323"/>
                <a:gd name="connsiteY20" fmla="*/ 0 h 71071"/>
                <a:gd name="connsiteX21" fmla="*/ 414320 w 2174323"/>
                <a:gd name="connsiteY21" fmla="*/ 0 h 71071"/>
                <a:gd name="connsiteX22" fmla="*/ 655508 w 2174323"/>
                <a:gd name="connsiteY22" fmla="*/ 0 h 71071"/>
                <a:gd name="connsiteX23" fmla="*/ 681772 w 2174323"/>
                <a:gd name="connsiteY23" fmla="*/ 0 h 71071"/>
                <a:gd name="connsiteX24" fmla="*/ 793104 w 2174323"/>
                <a:gd name="connsiteY24" fmla="*/ 0 h 71071"/>
                <a:gd name="connsiteX25" fmla="*/ 995472 w 2174323"/>
                <a:gd name="connsiteY25" fmla="*/ 0 h 71071"/>
                <a:gd name="connsiteX26" fmla="*/ 1060556 w 2174323"/>
                <a:gd name="connsiteY26" fmla="*/ 0 h 71071"/>
                <a:gd name="connsiteX27" fmla="*/ 1233375 w 2174323"/>
                <a:gd name="connsiteY27" fmla="*/ 0 h 71071"/>
                <a:gd name="connsiteX28" fmla="*/ 1374256 w 2174323"/>
                <a:gd name="connsiteY28" fmla="*/ 0 h 71071"/>
                <a:gd name="connsiteX29" fmla="*/ 1502554 w 2174323"/>
                <a:gd name="connsiteY29" fmla="*/ 0 h 71071"/>
                <a:gd name="connsiteX30" fmla="*/ 1612159 w 2174323"/>
                <a:gd name="connsiteY30" fmla="*/ 0 h 71071"/>
                <a:gd name="connsiteX31" fmla="*/ 1795539 w 2174323"/>
                <a:gd name="connsiteY31" fmla="*/ 0 h 71071"/>
                <a:gd name="connsiteX32" fmla="*/ 1881338 w 2174323"/>
                <a:gd name="connsiteY32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2103252" y="71071"/>
                  </a:lnTo>
                  <a:lnTo>
                    <a:pt x="1810267" y="71071"/>
                  </a:lnTo>
                  <a:lnTo>
                    <a:pt x="1795539" y="71071"/>
                  </a:lnTo>
                  <a:lnTo>
                    <a:pt x="1541088" y="71071"/>
                  </a:lnTo>
                  <a:lnTo>
                    <a:pt x="1502554" y="71071"/>
                  </a:lnTo>
                  <a:lnTo>
                    <a:pt x="1303185" y="71071"/>
                  </a:lnTo>
                  <a:lnTo>
                    <a:pt x="1233375" y="71071"/>
                  </a:lnTo>
                  <a:lnTo>
                    <a:pt x="995472" y="71071"/>
                  </a:lnTo>
                  <a:lnTo>
                    <a:pt x="995472" y="65084"/>
                  </a:lnTo>
                  <a:lnTo>
                    <a:pt x="989485" y="71071"/>
                  </a:lnTo>
                  <a:lnTo>
                    <a:pt x="722033" y="71071"/>
                  </a:lnTo>
                  <a:lnTo>
                    <a:pt x="681772" y="71071"/>
                  </a:lnTo>
                  <a:lnTo>
                    <a:pt x="584437" y="71071"/>
                  </a:lnTo>
                  <a:lnTo>
                    <a:pt x="414320" y="71071"/>
                  </a:lnTo>
                  <a:lnTo>
                    <a:pt x="378784" y="71071"/>
                  </a:lnTo>
                  <a:lnTo>
                    <a:pt x="276724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76724" y="0"/>
                  </a:lnTo>
                  <a:lnTo>
                    <a:pt x="378784" y="0"/>
                  </a:lnTo>
                  <a:lnTo>
                    <a:pt x="414320" y="0"/>
                  </a:lnTo>
                  <a:lnTo>
                    <a:pt x="655508" y="0"/>
                  </a:lnTo>
                  <a:lnTo>
                    <a:pt x="681772" y="0"/>
                  </a:lnTo>
                  <a:lnTo>
                    <a:pt x="793104" y="0"/>
                  </a:lnTo>
                  <a:lnTo>
                    <a:pt x="995472" y="0"/>
                  </a:lnTo>
                  <a:lnTo>
                    <a:pt x="1060556" y="0"/>
                  </a:lnTo>
                  <a:lnTo>
                    <a:pt x="1233375" y="0"/>
                  </a:lnTo>
                  <a:lnTo>
                    <a:pt x="1374256" y="0"/>
                  </a:lnTo>
                  <a:lnTo>
                    <a:pt x="1502554" y="0"/>
                  </a:lnTo>
                  <a:lnTo>
                    <a:pt x="1612159" y="0"/>
                  </a:lnTo>
                  <a:lnTo>
                    <a:pt x="1795539" y="0"/>
                  </a:lnTo>
                  <a:lnTo>
                    <a:pt x="1881338" y="0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70A8D34-8A60-48F8-9D81-328562664AD3}"/>
                </a:ext>
              </a:extLst>
            </p:cNvPr>
            <p:cNvSpPr/>
            <p:nvPr/>
          </p:nvSpPr>
          <p:spPr>
            <a:xfrm>
              <a:off x="457939" y="4107098"/>
              <a:ext cx="2174324" cy="71071"/>
            </a:xfrm>
            <a:custGeom>
              <a:avLst/>
              <a:gdLst>
                <a:gd name="connsiteX0" fmla="*/ 0 w 2174324"/>
                <a:gd name="connsiteY0" fmla="*/ 0 h 71071"/>
                <a:gd name="connsiteX1" fmla="*/ 261620 w 2174324"/>
                <a:gd name="connsiteY1" fmla="*/ 0 h 71071"/>
                <a:gd name="connsiteX2" fmla="*/ 378784 w 2174324"/>
                <a:gd name="connsiteY2" fmla="*/ 0 h 71071"/>
                <a:gd name="connsiteX3" fmla="*/ 494173 w 2174324"/>
                <a:gd name="connsiteY3" fmla="*/ 0 h 71071"/>
                <a:gd name="connsiteX4" fmla="*/ 640404 w 2174324"/>
                <a:gd name="connsiteY4" fmla="*/ 0 h 71071"/>
                <a:gd name="connsiteX5" fmla="*/ 794559 w 2174324"/>
                <a:gd name="connsiteY5" fmla="*/ 0 h 71071"/>
                <a:gd name="connsiteX6" fmla="*/ 872957 w 2174324"/>
                <a:gd name="connsiteY6" fmla="*/ 0 h 71071"/>
                <a:gd name="connsiteX7" fmla="*/ 1061330 w 2174324"/>
                <a:gd name="connsiteY7" fmla="*/ 0 h 71071"/>
                <a:gd name="connsiteX8" fmla="*/ 1173343 w 2174324"/>
                <a:gd name="connsiteY8" fmla="*/ 0 h 71071"/>
                <a:gd name="connsiteX9" fmla="*/ 1327498 w 2174324"/>
                <a:gd name="connsiteY9" fmla="*/ 0 h 71071"/>
                <a:gd name="connsiteX10" fmla="*/ 1440114 w 2174324"/>
                <a:gd name="connsiteY10" fmla="*/ 0 h 71071"/>
                <a:gd name="connsiteX11" fmla="*/ 1613474 w 2174324"/>
                <a:gd name="connsiteY11" fmla="*/ 0 h 71071"/>
                <a:gd name="connsiteX12" fmla="*/ 1706282 w 2174324"/>
                <a:gd name="connsiteY12" fmla="*/ 0 h 71071"/>
                <a:gd name="connsiteX13" fmla="*/ 1795540 w 2174324"/>
                <a:gd name="connsiteY13" fmla="*/ 0 h 71071"/>
                <a:gd name="connsiteX14" fmla="*/ 1992258 w 2174324"/>
                <a:gd name="connsiteY14" fmla="*/ 0 h 71071"/>
                <a:gd name="connsiteX15" fmla="*/ 2174324 w 2174324"/>
                <a:gd name="connsiteY15" fmla="*/ 0 h 71071"/>
                <a:gd name="connsiteX16" fmla="*/ 2103253 w 2174324"/>
                <a:gd name="connsiteY16" fmla="*/ 71071 h 71071"/>
                <a:gd name="connsiteX17" fmla="*/ 1921187 w 2174324"/>
                <a:gd name="connsiteY17" fmla="*/ 71071 h 71071"/>
                <a:gd name="connsiteX18" fmla="*/ 1795540 w 2174324"/>
                <a:gd name="connsiteY18" fmla="*/ 71071 h 71071"/>
                <a:gd name="connsiteX19" fmla="*/ 1635211 w 2174324"/>
                <a:gd name="connsiteY19" fmla="*/ 71071 h 71071"/>
                <a:gd name="connsiteX20" fmla="*/ 1613474 w 2174324"/>
                <a:gd name="connsiteY20" fmla="*/ 71071 h 71071"/>
                <a:gd name="connsiteX21" fmla="*/ 1369043 w 2174324"/>
                <a:gd name="connsiteY21" fmla="*/ 71071 h 71071"/>
                <a:gd name="connsiteX22" fmla="*/ 1327498 w 2174324"/>
                <a:gd name="connsiteY22" fmla="*/ 71071 h 71071"/>
                <a:gd name="connsiteX23" fmla="*/ 1102272 w 2174324"/>
                <a:gd name="connsiteY23" fmla="*/ 71071 h 71071"/>
                <a:gd name="connsiteX24" fmla="*/ 1061330 w 2174324"/>
                <a:gd name="connsiteY24" fmla="*/ 71071 h 71071"/>
                <a:gd name="connsiteX25" fmla="*/ 801886 w 2174324"/>
                <a:gd name="connsiteY25" fmla="*/ 71071 h 71071"/>
                <a:gd name="connsiteX26" fmla="*/ 794559 w 2174324"/>
                <a:gd name="connsiteY26" fmla="*/ 71071 h 71071"/>
                <a:gd name="connsiteX27" fmla="*/ 569333 w 2174324"/>
                <a:gd name="connsiteY27" fmla="*/ 71071 h 71071"/>
                <a:gd name="connsiteX28" fmla="*/ 494173 w 2174324"/>
                <a:gd name="connsiteY28" fmla="*/ 71071 h 71071"/>
                <a:gd name="connsiteX29" fmla="*/ 378784 w 2174324"/>
                <a:gd name="connsiteY29" fmla="*/ 71071 h 71071"/>
                <a:gd name="connsiteX30" fmla="*/ 261620 w 2174324"/>
                <a:gd name="connsiteY30" fmla="*/ 71071 h 71071"/>
                <a:gd name="connsiteX31" fmla="*/ 71071 w 2174324"/>
                <a:gd name="connsiteY31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0" y="0"/>
                  </a:moveTo>
                  <a:lnTo>
                    <a:pt x="261620" y="0"/>
                  </a:lnTo>
                  <a:lnTo>
                    <a:pt x="378784" y="0"/>
                  </a:lnTo>
                  <a:lnTo>
                    <a:pt x="494173" y="0"/>
                  </a:lnTo>
                  <a:lnTo>
                    <a:pt x="640404" y="0"/>
                  </a:lnTo>
                  <a:lnTo>
                    <a:pt x="794559" y="0"/>
                  </a:lnTo>
                  <a:lnTo>
                    <a:pt x="872957" y="0"/>
                  </a:lnTo>
                  <a:lnTo>
                    <a:pt x="1061330" y="0"/>
                  </a:lnTo>
                  <a:lnTo>
                    <a:pt x="1173343" y="0"/>
                  </a:lnTo>
                  <a:lnTo>
                    <a:pt x="1327498" y="0"/>
                  </a:lnTo>
                  <a:lnTo>
                    <a:pt x="1440114" y="0"/>
                  </a:lnTo>
                  <a:lnTo>
                    <a:pt x="1613474" y="0"/>
                  </a:lnTo>
                  <a:lnTo>
                    <a:pt x="1706282" y="0"/>
                  </a:lnTo>
                  <a:lnTo>
                    <a:pt x="1795540" y="0"/>
                  </a:lnTo>
                  <a:lnTo>
                    <a:pt x="1992258" y="0"/>
                  </a:lnTo>
                  <a:lnTo>
                    <a:pt x="2174324" y="0"/>
                  </a:lnTo>
                  <a:lnTo>
                    <a:pt x="2103253" y="71071"/>
                  </a:lnTo>
                  <a:lnTo>
                    <a:pt x="1921187" y="71071"/>
                  </a:lnTo>
                  <a:lnTo>
                    <a:pt x="1795540" y="71071"/>
                  </a:lnTo>
                  <a:lnTo>
                    <a:pt x="1635211" y="71071"/>
                  </a:lnTo>
                  <a:lnTo>
                    <a:pt x="1613474" y="71071"/>
                  </a:lnTo>
                  <a:lnTo>
                    <a:pt x="1369043" y="71071"/>
                  </a:lnTo>
                  <a:lnTo>
                    <a:pt x="1327498" y="71071"/>
                  </a:lnTo>
                  <a:lnTo>
                    <a:pt x="1102272" y="71071"/>
                  </a:lnTo>
                  <a:lnTo>
                    <a:pt x="1061330" y="71071"/>
                  </a:lnTo>
                  <a:lnTo>
                    <a:pt x="801886" y="71071"/>
                  </a:lnTo>
                  <a:lnTo>
                    <a:pt x="794559" y="71071"/>
                  </a:lnTo>
                  <a:lnTo>
                    <a:pt x="569333" y="71071"/>
                  </a:lnTo>
                  <a:lnTo>
                    <a:pt x="494173" y="71071"/>
                  </a:lnTo>
                  <a:lnTo>
                    <a:pt x="378784" y="71071"/>
                  </a:lnTo>
                  <a:lnTo>
                    <a:pt x="261620" y="71071"/>
                  </a:lnTo>
                  <a:lnTo>
                    <a:pt x="71071" y="71071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35" name="Group 134" descr="Photo Frame">
            <a:extLst>
              <a:ext uri="{FF2B5EF4-FFF2-40B4-BE49-F238E27FC236}">
                <a16:creationId xmlns:a16="http://schemas.microsoft.com/office/drawing/2014/main" id="{7D3107D3-F0A8-4F24-A64A-F847241A4616}"/>
              </a:ext>
            </a:extLst>
          </p:cNvPr>
          <p:cNvGrpSpPr/>
          <p:nvPr userDrawn="1"/>
        </p:nvGrpSpPr>
        <p:grpSpPr>
          <a:xfrm>
            <a:off x="10597355" y="902380"/>
            <a:ext cx="1316574" cy="1033780"/>
            <a:chOff x="3379147" y="813607"/>
            <a:chExt cx="1316574" cy="103378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B8C52FC-3953-45C3-A042-DE2BF5A02072}"/>
                </a:ext>
              </a:extLst>
            </p:cNvPr>
            <p:cNvSpPr>
              <a:spLocks/>
            </p:cNvSpPr>
            <p:nvPr/>
          </p:nvSpPr>
          <p:spPr>
            <a:xfrm>
              <a:off x="3379147" y="813607"/>
              <a:ext cx="1316574" cy="103378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8287564-27FF-458F-9D5F-3C400F6B94A1}"/>
                </a:ext>
              </a:extLst>
            </p:cNvPr>
            <p:cNvSpPr>
              <a:spLocks/>
            </p:cNvSpPr>
            <p:nvPr/>
          </p:nvSpPr>
          <p:spPr>
            <a:xfrm>
              <a:off x="3494350" y="925305"/>
              <a:ext cx="1086168" cy="810383"/>
            </a:xfrm>
            <a:custGeom>
              <a:avLst/>
              <a:gdLst>
                <a:gd name="connsiteX0" fmla="*/ 0 w 987425"/>
                <a:gd name="connsiteY0" fmla="*/ 0 h 736712"/>
                <a:gd name="connsiteX1" fmla="*/ 987425 w 987425"/>
                <a:gd name="connsiteY1" fmla="*/ 0 h 736712"/>
                <a:gd name="connsiteX2" fmla="*/ 987425 w 987425"/>
                <a:gd name="connsiteY2" fmla="*/ 736712 h 736712"/>
                <a:gd name="connsiteX3" fmla="*/ 0 w 987425"/>
                <a:gd name="connsiteY3" fmla="*/ 736712 h 7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425" h="736712">
                  <a:moveTo>
                    <a:pt x="0" y="0"/>
                  </a:moveTo>
                  <a:lnTo>
                    <a:pt x="987425" y="0"/>
                  </a:lnTo>
                  <a:lnTo>
                    <a:pt x="987425" y="736712"/>
                  </a:lnTo>
                  <a:lnTo>
                    <a:pt x="0" y="736712"/>
                  </a:lnTo>
                  <a:close/>
                </a:path>
              </a:pathLst>
            </a:custGeom>
            <a:blipFill dpi="0" rotWithShape="1">
              <a:blip r:embed="rId4">
                <a:alphaModFix amt="44000"/>
              </a:blip>
              <a:srcRect/>
              <a:tile tx="0" ty="0" sx="20000" sy="20000" flip="none" algn="tl"/>
            </a:blip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43" name="Group 142" descr="Photo Frame">
            <a:extLst>
              <a:ext uri="{FF2B5EF4-FFF2-40B4-BE49-F238E27FC236}">
                <a16:creationId xmlns:a16="http://schemas.microsoft.com/office/drawing/2014/main" id="{F318C533-E1D6-4CEB-93C2-F4814363AC1F}"/>
              </a:ext>
            </a:extLst>
          </p:cNvPr>
          <p:cNvGrpSpPr/>
          <p:nvPr userDrawn="1"/>
        </p:nvGrpSpPr>
        <p:grpSpPr>
          <a:xfrm>
            <a:off x="10236601" y="4464866"/>
            <a:ext cx="1752361" cy="1391827"/>
            <a:chOff x="3018393" y="4464866"/>
            <a:chExt cx="1752361" cy="1391827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0D30485-A35D-482C-B399-C34206D17AB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198660" y="4284599"/>
              <a:ext cx="1391827" cy="1752361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A8CC8BA-265E-4ED4-8392-9DCE3A61BA90}"/>
                </a:ext>
              </a:extLst>
            </p:cNvPr>
            <p:cNvSpPr>
              <a:spLocks/>
            </p:cNvSpPr>
            <p:nvPr/>
          </p:nvSpPr>
          <p:spPr>
            <a:xfrm rot="5400000">
              <a:off x="3484064" y="4609562"/>
              <a:ext cx="821022" cy="11024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9" name="Group 158" descr="Photo Frame">
            <a:extLst>
              <a:ext uri="{FF2B5EF4-FFF2-40B4-BE49-F238E27FC236}">
                <a16:creationId xmlns:a16="http://schemas.microsoft.com/office/drawing/2014/main" id="{B321BCD8-1983-4118-8A69-51D581037E67}"/>
              </a:ext>
            </a:extLst>
          </p:cNvPr>
          <p:cNvGrpSpPr/>
          <p:nvPr userDrawn="1"/>
        </p:nvGrpSpPr>
        <p:grpSpPr>
          <a:xfrm>
            <a:off x="6905716" y="895601"/>
            <a:ext cx="1292276" cy="1292276"/>
            <a:chOff x="9233700" y="3016495"/>
            <a:chExt cx="1292276" cy="129227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D9FB6A9-0E0A-465C-B6D0-6D78EFA465B7}"/>
                </a:ext>
              </a:extLst>
            </p:cNvPr>
            <p:cNvSpPr/>
            <p:nvPr/>
          </p:nvSpPr>
          <p:spPr>
            <a:xfrm>
              <a:off x="9233700" y="3016495"/>
              <a:ext cx="1292276" cy="1292276"/>
            </a:xfrm>
            <a:custGeom>
              <a:avLst/>
              <a:gdLst>
                <a:gd name="connsiteX0" fmla="*/ 0 w 2174324"/>
                <a:gd name="connsiteY0" fmla="*/ 0 h 2174324"/>
                <a:gd name="connsiteX1" fmla="*/ 2174324 w 2174324"/>
                <a:gd name="connsiteY1" fmla="*/ 0 h 2174324"/>
                <a:gd name="connsiteX2" fmla="*/ 2174324 w 2174324"/>
                <a:gd name="connsiteY2" fmla="*/ 2174324 h 2174324"/>
                <a:gd name="connsiteX3" fmla="*/ 0 w 2174324"/>
                <a:gd name="connsiteY3" fmla="*/ 2174324 h 217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4324" h="2174324">
                  <a:moveTo>
                    <a:pt x="0" y="0"/>
                  </a:moveTo>
                  <a:lnTo>
                    <a:pt x="2174324" y="0"/>
                  </a:lnTo>
                  <a:lnTo>
                    <a:pt x="2174324" y="2174324"/>
                  </a:lnTo>
                  <a:lnTo>
                    <a:pt x="0" y="21743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4AFF3E2-B489-4122-9847-95687D44C1A8}"/>
                </a:ext>
              </a:extLst>
            </p:cNvPr>
            <p:cNvSpPr/>
            <p:nvPr/>
          </p:nvSpPr>
          <p:spPr>
            <a:xfrm flipH="1" flipV="1">
              <a:off x="9233700" y="4266531"/>
              <a:ext cx="1292276" cy="42240"/>
            </a:xfrm>
            <a:custGeom>
              <a:avLst/>
              <a:gdLst>
                <a:gd name="connsiteX0" fmla="*/ 2103253 w 2174324"/>
                <a:gd name="connsiteY0" fmla="*/ 71071 h 71071"/>
                <a:gd name="connsiteX1" fmla="*/ 1840641 w 2174324"/>
                <a:gd name="connsiteY1" fmla="*/ 71071 h 71071"/>
                <a:gd name="connsiteX2" fmla="*/ 1795540 w 2174324"/>
                <a:gd name="connsiteY2" fmla="*/ 71071 h 71071"/>
                <a:gd name="connsiteX3" fmla="*/ 1548731 w 2174324"/>
                <a:gd name="connsiteY3" fmla="*/ 71071 h 71071"/>
                <a:gd name="connsiteX4" fmla="*/ 1532928 w 2174324"/>
                <a:gd name="connsiteY4" fmla="*/ 71071 h 71071"/>
                <a:gd name="connsiteX5" fmla="*/ 1299105 w 2174324"/>
                <a:gd name="connsiteY5" fmla="*/ 71071 h 71071"/>
                <a:gd name="connsiteX6" fmla="*/ 1241018 w 2174324"/>
                <a:gd name="connsiteY6" fmla="*/ 71071 h 71071"/>
                <a:gd name="connsiteX7" fmla="*/ 1007195 w 2174324"/>
                <a:gd name="connsiteY7" fmla="*/ 71071 h 71071"/>
                <a:gd name="connsiteX8" fmla="*/ 991392 w 2174324"/>
                <a:gd name="connsiteY8" fmla="*/ 71071 h 71071"/>
                <a:gd name="connsiteX9" fmla="*/ 804149 w 2174324"/>
                <a:gd name="connsiteY9" fmla="*/ 71071 h 71071"/>
                <a:gd name="connsiteX10" fmla="*/ 699482 w 2174324"/>
                <a:gd name="connsiteY10" fmla="*/ 71071 h 71071"/>
                <a:gd name="connsiteX11" fmla="*/ 546451 w 2174324"/>
                <a:gd name="connsiteY11" fmla="*/ 71071 h 71071"/>
                <a:gd name="connsiteX12" fmla="*/ 496436 w 2174324"/>
                <a:gd name="connsiteY12" fmla="*/ 71071 h 71071"/>
                <a:gd name="connsiteX13" fmla="*/ 378784 w 2174324"/>
                <a:gd name="connsiteY13" fmla="*/ 71071 h 71071"/>
                <a:gd name="connsiteX14" fmla="*/ 238738 w 2174324"/>
                <a:gd name="connsiteY14" fmla="*/ 71071 h 71071"/>
                <a:gd name="connsiteX15" fmla="*/ 71071 w 2174324"/>
                <a:gd name="connsiteY15" fmla="*/ 71071 h 71071"/>
                <a:gd name="connsiteX16" fmla="*/ 0 w 2174324"/>
                <a:gd name="connsiteY16" fmla="*/ 0 h 71071"/>
                <a:gd name="connsiteX17" fmla="*/ 238738 w 2174324"/>
                <a:gd name="connsiteY17" fmla="*/ 0 h 71071"/>
                <a:gd name="connsiteX18" fmla="*/ 378784 w 2174324"/>
                <a:gd name="connsiteY18" fmla="*/ 0 h 71071"/>
                <a:gd name="connsiteX19" fmla="*/ 496436 w 2174324"/>
                <a:gd name="connsiteY19" fmla="*/ 0 h 71071"/>
                <a:gd name="connsiteX20" fmla="*/ 617522 w 2174324"/>
                <a:gd name="connsiteY20" fmla="*/ 0 h 71071"/>
                <a:gd name="connsiteX21" fmla="*/ 699482 w 2174324"/>
                <a:gd name="connsiteY21" fmla="*/ 0 h 71071"/>
                <a:gd name="connsiteX22" fmla="*/ 875220 w 2174324"/>
                <a:gd name="connsiteY22" fmla="*/ 0 h 71071"/>
                <a:gd name="connsiteX23" fmla="*/ 991392 w 2174324"/>
                <a:gd name="connsiteY23" fmla="*/ 0 h 71071"/>
                <a:gd name="connsiteX24" fmla="*/ 1078266 w 2174324"/>
                <a:gd name="connsiteY24" fmla="*/ 0 h 71071"/>
                <a:gd name="connsiteX25" fmla="*/ 1241018 w 2174324"/>
                <a:gd name="connsiteY25" fmla="*/ 0 h 71071"/>
                <a:gd name="connsiteX26" fmla="*/ 1370176 w 2174324"/>
                <a:gd name="connsiteY26" fmla="*/ 0 h 71071"/>
                <a:gd name="connsiteX27" fmla="*/ 1532928 w 2174324"/>
                <a:gd name="connsiteY27" fmla="*/ 0 h 71071"/>
                <a:gd name="connsiteX28" fmla="*/ 1619802 w 2174324"/>
                <a:gd name="connsiteY28" fmla="*/ 0 h 71071"/>
                <a:gd name="connsiteX29" fmla="*/ 1795540 w 2174324"/>
                <a:gd name="connsiteY29" fmla="*/ 0 h 71071"/>
                <a:gd name="connsiteX30" fmla="*/ 1911712 w 2174324"/>
                <a:gd name="connsiteY30" fmla="*/ 0 h 71071"/>
                <a:gd name="connsiteX31" fmla="*/ 2174324 w 2174324"/>
                <a:gd name="connsiteY31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2103253" y="71071"/>
                  </a:moveTo>
                  <a:lnTo>
                    <a:pt x="1840641" y="71071"/>
                  </a:lnTo>
                  <a:lnTo>
                    <a:pt x="1795540" y="71071"/>
                  </a:lnTo>
                  <a:lnTo>
                    <a:pt x="1548731" y="71071"/>
                  </a:lnTo>
                  <a:lnTo>
                    <a:pt x="1532928" y="71071"/>
                  </a:lnTo>
                  <a:lnTo>
                    <a:pt x="1299105" y="71071"/>
                  </a:lnTo>
                  <a:lnTo>
                    <a:pt x="1241018" y="71071"/>
                  </a:lnTo>
                  <a:lnTo>
                    <a:pt x="1007195" y="71071"/>
                  </a:lnTo>
                  <a:lnTo>
                    <a:pt x="991392" y="71071"/>
                  </a:lnTo>
                  <a:lnTo>
                    <a:pt x="804149" y="71071"/>
                  </a:lnTo>
                  <a:lnTo>
                    <a:pt x="699482" y="71071"/>
                  </a:lnTo>
                  <a:lnTo>
                    <a:pt x="546451" y="71071"/>
                  </a:lnTo>
                  <a:lnTo>
                    <a:pt x="496436" y="71071"/>
                  </a:lnTo>
                  <a:lnTo>
                    <a:pt x="378784" y="71071"/>
                  </a:lnTo>
                  <a:lnTo>
                    <a:pt x="238738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38738" y="0"/>
                  </a:lnTo>
                  <a:lnTo>
                    <a:pt x="378784" y="0"/>
                  </a:lnTo>
                  <a:lnTo>
                    <a:pt x="496436" y="0"/>
                  </a:lnTo>
                  <a:lnTo>
                    <a:pt x="617522" y="0"/>
                  </a:lnTo>
                  <a:lnTo>
                    <a:pt x="699482" y="0"/>
                  </a:lnTo>
                  <a:lnTo>
                    <a:pt x="875220" y="0"/>
                  </a:lnTo>
                  <a:lnTo>
                    <a:pt x="991392" y="0"/>
                  </a:lnTo>
                  <a:lnTo>
                    <a:pt x="1078266" y="0"/>
                  </a:lnTo>
                  <a:lnTo>
                    <a:pt x="1241018" y="0"/>
                  </a:lnTo>
                  <a:lnTo>
                    <a:pt x="1370176" y="0"/>
                  </a:lnTo>
                  <a:lnTo>
                    <a:pt x="1532928" y="0"/>
                  </a:lnTo>
                  <a:lnTo>
                    <a:pt x="1619802" y="0"/>
                  </a:lnTo>
                  <a:lnTo>
                    <a:pt x="1795540" y="0"/>
                  </a:lnTo>
                  <a:lnTo>
                    <a:pt x="1911712" y="0"/>
                  </a:lnTo>
                  <a:lnTo>
                    <a:pt x="2174324" y="0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859155-D8B1-4903-B8FA-C3734AA8EA52}"/>
                </a:ext>
              </a:extLst>
            </p:cNvPr>
            <p:cNvSpPr/>
            <p:nvPr/>
          </p:nvSpPr>
          <p:spPr>
            <a:xfrm rot="5400000" flipH="1">
              <a:off x="9858718" y="3641513"/>
              <a:ext cx="1292275" cy="42240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1881338 w 2174323"/>
                <a:gd name="connsiteY1" fmla="*/ 0 h 71071"/>
                <a:gd name="connsiteX2" fmla="*/ 1795539 w 2174323"/>
                <a:gd name="connsiteY2" fmla="*/ 0 h 71071"/>
                <a:gd name="connsiteX3" fmla="*/ 1612159 w 2174323"/>
                <a:gd name="connsiteY3" fmla="*/ 0 h 71071"/>
                <a:gd name="connsiteX4" fmla="*/ 1502554 w 2174323"/>
                <a:gd name="connsiteY4" fmla="*/ 0 h 71071"/>
                <a:gd name="connsiteX5" fmla="*/ 1374256 w 2174323"/>
                <a:gd name="connsiteY5" fmla="*/ 0 h 71071"/>
                <a:gd name="connsiteX6" fmla="*/ 1233375 w 2174323"/>
                <a:gd name="connsiteY6" fmla="*/ 0 h 71071"/>
                <a:gd name="connsiteX7" fmla="*/ 1060556 w 2174323"/>
                <a:gd name="connsiteY7" fmla="*/ 0 h 71071"/>
                <a:gd name="connsiteX8" fmla="*/ 995472 w 2174323"/>
                <a:gd name="connsiteY8" fmla="*/ 0 h 71071"/>
                <a:gd name="connsiteX9" fmla="*/ 793104 w 2174323"/>
                <a:gd name="connsiteY9" fmla="*/ 0 h 71071"/>
                <a:gd name="connsiteX10" fmla="*/ 681772 w 2174323"/>
                <a:gd name="connsiteY10" fmla="*/ 0 h 71071"/>
                <a:gd name="connsiteX11" fmla="*/ 655508 w 2174323"/>
                <a:gd name="connsiteY11" fmla="*/ 0 h 71071"/>
                <a:gd name="connsiteX12" fmla="*/ 414320 w 2174323"/>
                <a:gd name="connsiteY12" fmla="*/ 0 h 71071"/>
                <a:gd name="connsiteX13" fmla="*/ 378784 w 2174323"/>
                <a:gd name="connsiteY13" fmla="*/ 0 h 71071"/>
                <a:gd name="connsiteX14" fmla="*/ 276724 w 2174323"/>
                <a:gd name="connsiteY14" fmla="*/ 0 h 71071"/>
                <a:gd name="connsiteX15" fmla="*/ 0 w 2174323"/>
                <a:gd name="connsiteY15" fmla="*/ 0 h 71071"/>
                <a:gd name="connsiteX16" fmla="*/ 71071 w 2174323"/>
                <a:gd name="connsiteY16" fmla="*/ 71071 h 71071"/>
                <a:gd name="connsiteX17" fmla="*/ 276724 w 2174323"/>
                <a:gd name="connsiteY17" fmla="*/ 71071 h 71071"/>
                <a:gd name="connsiteX18" fmla="*/ 378784 w 2174323"/>
                <a:gd name="connsiteY18" fmla="*/ 71071 h 71071"/>
                <a:gd name="connsiteX19" fmla="*/ 414320 w 2174323"/>
                <a:gd name="connsiteY19" fmla="*/ 71071 h 71071"/>
                <a:gd name="connsiteX20" fmla="*/ 584437 w 2174323"/>
                <a:gd name="connsiteY20" fmla="*/ 71071 h 71071"/>
                <a:gd name="connsiteX21" fmla="*/ 681772 w 2174323"/>
                <a:gd name="connsiteY21" fmla="*/ 71071 h 71071"/>
                <a:gd name="connsiteX22" fmla="*/ 722033 w 2174323"/>
                <a:gd name="connsiteY22" fmla="*/ 71071 h 71071"/>
                <a:gd name="connsiteX23" fmla="*/ 989485 w 2174323"/>
                <a:gd name="connsiteY23" fmla="*/ 71071 h 71071"/>
                <a:gd name="connsiteX24" fmla="*/ 995472 w 2174323"/>
                <a:gd name="connsiteY24" fmla="*/ 65084 h 71071"/>
                <a:gd name="connsiteX25" fmla="*/ 995472 w 2174323"/>
                <a:gd name="connsiteY25" fmla="*/ 71071 h 71071"/>
                <a:gd name="connsiteX26" fmla="*/ 1233375 w 2174323"/>
                <a:gd name="connsiteY26" fmla="*/ 71071 h 71071"/>
                <a:gd name="connsiteX27" fmla="*/ 1303185 w 2174323"/>
                <a:gd name="connsiteY27" fmla="*/ 71071 h 71071"/>
                <a:gd name="connsiteX28" fmla="*/ 1502554 w 2174323"/>
                <a:gd name="connsiteY28" fmla="*/ 71071 h 71071"/>
                <a:gd name="connsiteX29" fmla="*/ 1541088 w 2174323"/>
                <a:gd name="connsiteY29" fmla="*/ 71071 h 71071"/>
                <a:gd name="connsiteX30" fmla="*/ 1795539 w 2174323"/>
                <a:gd name="connsiteY30" fmla="*/ 71071 h 71071"/>
                <a:gd name="connsiteX31" fmla="*/ 1810267 w 2174323"/>
                <a:gd name="connsiteY31" fmla="*/ 71071 h 71071"/>
                <a:gd name="connsiteX32" fmla="*/ 2103252 w 2174323"/>
                <a:gd name="connsiteY32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1881338" y="0"/>
                  </a:lnTo>
                  <a:lnTo>
                    <a:pt x="1795539" y="0"/>
                  </a:lnTo>
                  <a:lnTo>
                    <a:pt x="1612159" y="0"/>
                  </a:lnTo>
                  <a:lnTo>
                    <a:pt x="1502554" y="0"/>
                  </a:lnTo>
                  <a:lnTo>
                    <a:pt x="1374256" y="0"/>
                  </a:lnTo>
                  <a:lnTo>
                    <a:pt x="1233375" y="0"/>
                  </a:lnTo>
                  <a:lnTo>
                    <a:pt x="1060556" y="0"/>
                  </a:lnTo>
                  <a:lnTo>
                    <a:pt x="995472" y="0"/>
                  </a:lnTo>
                  <a:lnTo>
                    <a:pt x="793104" y="0"/>
                  </a:lnTo>
                  <a:lnTo>
                    <a:pt x="681772" y="0"/>
                  </a:lnTo>
                  <a:lnTo>
                    <a:pt x="655508" y="0"/>
                  </a:lnTo>
                  <a:lnTo>
                    <a:pt x="414320" y="0"/>
                  </a:lnTo>
                  <a:lnTo>
                    <a:pt x="378784" y="0"/>
                  </a:lnTo>
                  <a:lnTo>
                    <a:pt x="276724" y="0"/>
                  </a:lnTo>
                  <a:lnTo>
                    <a:pt x="0" y="0"/>
                  </a:lnTo>
                  <a:lnTo>
                    <a:pt x="71071" y="71071"/>
                  </a:lnTo>
                  <a:lnTo>
                    <a:pt x="276724" y="71071"/>
                  </a:lnTo>
                  <a:lnTo>
                    <a:pt x="378784" y="71071"/>
                  </a:lnTo>
                  <a:lnTo>
                    <a:pt x="414320" y="71071"/>
                  </a:lnTo>
                  <a:lnTo>
                    <a:pt x="584437" y="71071"/>
                  </a:lnTo>
                  <a:lnTo>
                    <a:pt x="681772" y="71071"/>
                  </a:lnTo>
                  <a:lnTo>
                    <a:pt x="722033" y="71071"/>
                  </a:lnTo>
                  <a:lnTo>
                    <a:pt x="989485" y="71071"/>
                  </a:lnTo>
                  <a:lnTo>
                    <a:pt x="995472" y="65084"/>
                  </a:lnTo>
                  <a:lnTo>
                    <a:pt x="995472" y="71071"/>
                  </a:lnTo>
                  <a:lnTo>
                    <a:pt x="1233375" y="71071"/>
                  </a:lnTo>
                  <a:lnTo>
                    <a:pt x="1303185" y="71071"/>
                  </a:lnTo>
                  <a:lnTo>
                    <a:pt x="1502554" y="71071"/>
                  </a:lnTo>
                  <a:lnTo>
                    <a:pt x="1541088" y="71071"/>
                  </a:lnTo>
                  <a:lnTo>
                    <a:pt x="1795539" y="71071"/>
                  </a:lnTo>
                  <a:lnTo>
                    <a:pt x="1810267" y="71071"/>
                  </a:lnTo>
                  <a:lnTo>
                    <a:pt x="2103252" y="71071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16C348A-3285-4797-833D-065FD64E6008}"/>
                </a:ext>
              </a:extLst>
            </p:cNvPr>
            <p:cNvSpPr/>
            <p:nvPr/>
          </p:nvSpPr>
          <p:spPr>
            <a:xfrm rot="16200000">
              <a:off x="8608683" y="3641513"/>
              <a:ext cx="1292275" cy="42240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2103252 w 2174323"/>
                <a:gd name="connsiteY1" fmla="*/ 71071 h 71071"/>
                <a:gd name="connsiteX2" fmla="*/ 1810267 w 2174323"/>
                <a:gd name="connsiteY2" fmla="*/ 71071 h 71071"/>
                <a:gd name="connsiteX3" fmla="*/ 1795539 w 2174323"/>
                <a:gd name="connsiteY3" fmla="*/ 71071 h 71071"/>
                <a:gd name="connsiteX4" fmla="*/ 1541088 w 2174323"/>
                <a:gd name="connsiteY4" fmla="*/ 71071 h 71071"/>
                <a:gd name="connsiteX5" fmla="*/ 1502554 w 2174323"/>
                <a:gd name="connsiteY5" fmla="*/ 71071 h 71071"/>
                <a:gd name="connsiteX6" fmla="*/ 1303185 w 2174323"/>
                <a:gd name="connsiteY6" fmla="*/ 71071 h 71071"/>
                <a:gd name="connsiteX7" fmla="*/ 1233375 w 2174323"/>
                <a:gd name="connsiteY7" fmla="*/ 71071 h 71071"/>
                <a:gd name="connsiteX8" fmla="*/ 995472 w 2174323"/>
                <a:gd name="connsiteY8" fmla="*/ 71071 h 71071"/>
                <a:gd name="connsiteX9" fmla="*/ 995472 w 2174323"/>
                <a:gd name="connsiteY9" fmla="*/ 65084 h 71071"/>
                <a:gd name="connsiteX10" fmla="*/ 989485 w 2174323"/>
                <a:gd name="connsiteY10" fmla="*/ 71071 h 71071"/>
                <a:gd name="connsiteX11" fmla="*/ 722033 w 2174323"/>
                <a:gd name="connsiteY11" fmla="*/ 71071 h 71071"/>
                <a:gd name="connsiteX12" fmla="*/ 681772 w 2174323"/>
                <a:gd name="connsiteY12" fmla="*/ 71071 h 71071"/>
                <a:gd name="connsiteX13" fmla="*/ 584437 w 2174323"/>
                <a:gd name="connsiteY13" fmla="*/ 71071 h 71071"/>
                <a:gd name="connsiteX14" fmla="*/ 414320 w 2174323"/>
                <a:gd name="connsiteY14" fmla="*/ 71071 h 71071"/>
                <a:gd name="connsiteX15" fmla="*/ 378784 w 2174323"/>
                <a:gd name="connsiteY15" fmla="*/ 71071 h 71071"/>
                <a:gd name="connsiteX16" fmla="*/ 276724 w 2174323"/>
                <a:gd name="connsiteY16" fmla="*/ 71071 h 71071"/>
                <a:gd name="connsiteX17" fmla="*/ 71071 w 2174323"/>
                <a:gd name="connsiteY17" fmla="*/ 71071 h 71071"/>
                <a:gd name="connsiteX18" fmla="*/ 0 w 2174323"/>
                <a:gd name="connsiteY18" fmla="*/ 0 h 71071"/>
                <a:gd name="connsiteX19" fmla="*/ 276724 w 2174323"/>
                <a:gd name="connsiteY19" fmla="*/ 0 h 71071"/>
                <a:gd name="connsiteX20" fmla="*/ 378784 w 2174323"/>
                <a:gd name="connsiteY20" fmla="*/ 0 h 71071"/>
                <a:gd name="connsiteX21" fmla="*/ 414320 w 2174323"/>
                <a:gd name="connsiteY21" fmla="*/ 0 h 71071"/>
                <a:gd name="connsiteX22" fmla="*/ 655508 w 2174323"/>
                <a:gd name="connsiteY22" fmla="*/ 0 h 71071"/>
                <a:gd name="connsiteX23" fmla="*/ 681772 w 2174323"/>
                <a:gd name="connsiteY23" fmla="*/ 0 h 71071"/>
                <a:gd name="connsiteX24" fmla="*/ 793104 w 2174323"/>
                <a:gd name="connsiteY24" fmla="*/ 0 h 71071"/>
                <a:gd name="connsiteX25" fmla="*/ 995472 w 2174323"/>
                <a:gd name="connsiteY25" fmla="*/ 0 h 71071"/>
                <a:gd name="connsiteX26" fmla="*/ 1060556 w 2174323"/>
                <a:gd name="connsiteY26" fmla="*/ 0 h 71071"/>
                <a:gd name="connsiteX27" fmla="*/ 1233375 w 2174323"/>
                <a:gd name="connsiteY27" fmla="*/ 0 h 71071"/>
                <a:gd name="connsiteX28" fmla="*/ 1374256 w 2174323"/>
                <a:gd name="connsiteY28" fmla="*/ 0 h 71071"/>
                <a:gd name="connsiteX29" fmla="*/ 1502554 w 2174323"/>
                <a:gd name="connsiteY29" fmla="*/ 0 h 71071"/>
                <a:gd name="connsiteX30" fmla="*/ 1612159 w 2174323"/>
                <a:gd name="connsiteY30" fmla="*/ 0 h 71071"/>
                <a:gd name="connsiteX31" fmla="*/ 1795539 w 2174323"/>
                <a:gd name="connsiteY31" fmla="*/ 0 h 71071"/>
                <a:gd name="connsiteX32" fmla="*/ 1881338 w 2174323"/>
                <a:gd name="connsiteY32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2103252" y="71071"/>
                  </a:lnTo>
                  <a:lnTo>
                    <a:pt x="1810267" y="71071"/>
                  </a:lnTo>
                  <a:lnTo>
                    <a:pt x="1795539" y="71071"/>
                  </a:lnTo>
                  <a:lnTo>
                    <a:pt x="1541088" y="71071"/>
                  </a:lnTo>
                  <a:lnTo>
                    <a:pt x="1502554" y="71071"/>
                  </a:lnTo>
                  <a:lnTo>
                    <a:pt x="1303185" y="71071"/>
                  </a:lnTo>
                  <a:lnTo>
                    <a:pt x="1233375" y="71071"/>
                  </a:lnTo>
                  <a:lnTo>
                    <a:pt x="995472" y="71071"/>
                  </a:lnTo>
                  <a:lnTo>
                    <a:pt x="995472" y="65084"/>
                  </a:lnTo>
                  <a:lnTo>
                    <a:pt x="989485" y="71071"/>
                  </a:lnTo>
                  <a:lnTo>
                    <a:pt x="722033" y="71071"/>
                  </a:lnTo>
                  <a:lnTo>
                    <a:pt x="681772" y="71071"/>
                  </a:lnTo>
                  <a:lnTo>
                    <a:pt x="584437" y="71071"/>
                  </a:lnTo>
                  <a:lnTo>
                    <a:pt x="414320" y="71071"/>
                  </a:lnTo>
                  <a:lnTo>
                    <a:pt x="378784" y="71071"/>
                  </a:lnTo>
                  <a:lnTo>
                    <a:pt x="276724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76724" y="0"/>
                  </a:lnTo>
                  <a:lnTo>
                    <a:pt x="378784" y="0"/>
                  </a:lnTo>
                  <a:lnTo>
                    <a:pt x="414320" y="0"/>
                  </a:lnTo>
                  <a:lnTo>
                    <a:pt x="655508" y="0"/>
                  </a:lnTo>
                  <a:lnTo>
                    <a:pt x="681772" y="0"/>
                  </a:lnTo>
                  <a:lnTo>
                    <a:pt x="793104" y="0"/>
                  </a:lnTo>
                  <a:lnTo>
                    <a:pt x="995472" y="0"/>
                  </a:lnTo>
                  <a:lnTo>
                    <a:pt x="1060556" y="0"/>
                  </a:lnTo>
                  <a:lnTo>
                    <a:pt x="1233375" y="0"/>
                  </a:lnTo>
                  <a:lnTo>
                    <a:pt x="1374256" y="0"/>
                  </a:lnTo>
                  <a:lnTo>
                    <a:pt x="1502554" y="0"/>
                  </a:lnTo>
                  <a:lnTo>
                    <a:pt x="1612159" y="0"/>
                  </a:lnTo>
                  <a:lnTo>
                    <a:pt x="1795539" y="0"/>
                  </a:lnTo>
                  <a:lnTo>
                    <a:pt x="1881338" y="0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73C2CAE-9EF2-4A5F-9973-B9C129C721B5}"/>
                </a:ext>
              </a:extLst>
            </p:cNvPr>
            <p:cNvSpPr/>
            <p:nvPr/>
          </p:nvSpPr>
          <p:spPr>
            <a:xfrm>
              <a:off x="9233700" y="3016495"/>
              <a:ext cx="1292276" cy="42240"/>
            </a:xfrm>
            <a:custGeom>
              <a:avLst/>
              <a:gdLst>
                <a:gd name="connsiteX0" fmla="*/ 0 w 2174324"/>
                <a:gd name="connsiteY0" fmla="*/ 0 h 71071"/>
                <a:gd name="connsiteX1" fmla="*/ 261620 w 2174324"/>
                <a:gd name="connsiteY1" fmla="*/ 0 h 71071"/>
                <a:gd name="connsiteX2" fmla="*/ 378784 w 2174324"/>
                <a:gd name="connsiteY2" fmla="*/ 0 h 71071"/>
                <a:gd name="connsiteX3" fmla="*/ 494173 w 2174324"/>
                <a:gd name="connsiteY3" fmla="*/ 0 h 71071"/>
                <a:gd name="connsiteX4" fmla="*/ 640404 w 2174324"/>
                <a:gd name="connsiteY4" fmla="*/ 0 h 71071"/>
                <a:gd name="connsiteX5" fmla="*/ 794559 w 2174324"/>
                <a:gd name="connsiteY5" fmla="*/ 0 h 71071"/>
                <a:gd name="connsiteX6" fmla="*/ 872957 w 2174324"/>
                <a:gd name="connsiteY6" fmla="*/ 0 h 71071"/>
                <a:gd name="connsiteX7" fmla="*/ 1061330 w 2174324"/>
                <a:gd name="connsiteY7" fmla="*/ 0 h 71071"/>
                <a:gd name="connsiteX8" fmla="*/ 1173343 w 2174324"/>
                <a:gd name="connsiteY8" fmla="*/ 0 h 71071"/>
                <a:gd name="connsiteX9" fmla="*/ 1327498 w 2174324"/>
                <a:gd name="connsiteY9" fmla="*/ 0 h 71071"/>
                <a:gd name="connsiteX10" fmla="*/ 1440114 w 2174324"/>
                <a:gd name="connsiteY10" fmla="*/ 0 h 71071"/>
                <a:gd name="connsiteX11" fmla="*/ 1613474 w 2174324"/>
                <a:gd name="connsiteY11" fmla="*/ 0 h 71071"/>
                <a:gd name="connsiteX12" fmla="*/ 1706282 w 2174324"/>
                <a:gd name="connsiteY12" fmla="*/ 0 h 71071"/>
                <a:gd name="connsiteX13" fmla="*/ 1795540 w 2174324"/>
                <a:gd name="connsiteY13" fmla="*/ 0 h 71071"/>
                <a:gd name="connsiteX14" fmla="*/ 1992258 w 2174324"/>
                <a:gd name="connsiteY14" fmla="*/ 0 h 71071"/>
                <a:gd name="connsiteX15" fmla="*/ 2174324 w 2174324"/>
                <a:gd name="connsiteY15" fmla="*/ 0 h 71071"/>
                <a:gd name="connsiteX16" fmla="*/ 2103253 w 2174324"/>
                <a:gd name="connsiteY16" fmla="*/ 71071 h 71071"/>
                <a:gd name="connsiteX17" fmla="*/ 1921187 w 2174324"/>
                <a:gd name="connsiteY17" fmla="*/ 71071 h 71071"/>
                <a:gd name="connsiteX18" fmla="*/ 1795540 w 2174324"/>
                <a:gd name="connsiteY18" fmla="*/ 71071 h 71071"/>
                <a:gd name="connsiteX19" fmla="*/ 1635211 w 2174324"/>
                <a:gd name="connsiteY19" fmla="*/ 71071 h 71071"/>
                <a:gd name="connsiteX20" fmla="*/ 1613474 w 2174324"/>
                <a:gd name="connsiteY20" fmla="*/ 71071 h 71071"/>
                <a:gd name="connsiteX21" fmla="*/ 1369043 w 2174324"/>
                <a:gd name="connsiteY21" fmla="*/ 71071 h 71071"/>
                <a:gd name="connsiteX22" fmla="*/ 1327498 w 2174324"/>
                <a:gd name="connsiteY22" fmla="*/ 71071 h 71071"/>
                <a:gd name="connsiteX23" fmla="*/ 1102272 w 2174324"/>
                <a:gd name="connsiteY23" fmla="*/ 71071 h 71071"/>
                <a:gd name="connsiteX24" fmla="*/ 1061330 w 2174324"/>
                <a:gd name="connsiteY24" fmla="*/ 71071 h 71071"/>
                <a:gd name="connsiteX25" fmla="*/ 801886 w 2174324"/>
                <a:gd name="connsiteY25" fmla="*/ 71071 h 71071"/>
                <a:gd name="connsiteX26" fmla="*/ 794559 w 2174324"/>
                <a:gd name="connsiteY26" fmla="*/ 71071 h 71071"/>
                <a:gd name="connsiteX27" fmla="*/ 569333 w 2174324"/>
                <a:gd name="connsiteY27" fmla="*/ 71071 h 71071"/>
                <a:gd name="connsiteX28" fmla="*/ 494173 w 2174324"/>
                <a:gd name="connsiteY28" fmla="*/ 71071 h 71071"/>
                <a:gd name="connsiteX29" fmla="*/ 378784 w 2174324"/>
                <a:gd name="connsiteY29" fmla="*/ 71071 h 71071"/>
                <a:gd name="connsiteX30" fmla="*/ 261620 w 2174324"/>
                <a:gd name="connsiteY30" fmla="*/ 71071 h 71071"/>
                <a:gd name="connsiteX31" fmla="*/ 71071 w 2174324"/>
                <a:gd name="connsiteY31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0" y="0"/>
                  </a:moveTo>
                  <a:lnTo>
                    <a:pt x="261620" y="0"/>
                  </a:lnTo>
                  <a:lnTo>
                    <a:pt x="378784" y="0"/>
                  </a:lnTo>
                  <a:lnTo>
                    <a:pt x="494173" y="0"/>
                  </a:lnTo>
                  <a:lnTo>
                    <a:pt x="640404" y="0"/>
                  </a:lnTo>
                  <a:lnTo>
                    <a:pt x="794559" y="0"/>
                  </a:lnTo>
                  <a:lnTo>
                    <a:pt x="872957" y="0"/>
                  </a:lnTo>
                  <a:lnTo>
                    <a:pt x="1061330" y="0"/>
                  </a:lnTo>
                  <a:lnTo>
                    <a:pt x="1173343" y="0"/>
                  </a:lnTo>
                  <a:lnTo>
                    <a:pt x="1327498" y="0"/>
                  </a:lnTo>
                  <a:lnTo>
                    <a:pt x="1440114" y="0"/>
                  </a:lnTo>
                  <a:lnTo>
                    <a:pt x="1613474" y="0"/>
                  </a:lnTo>
                  <a:lnTo>
                    <a:pt x="1706282" y="0"/>
                  </a:lnTo>
                  <a:lnTo>
                    <a:pt x="1795540" y="0"/>
                  </a:lnTo>
                  <a:lnTo>
                    <a:pt x="1992258" y="0"/>
                  </a:lnTo>
                  <a:lnTo>
                    <a:pt x="2174324" y="0"/>
                  </a:lnTo>
                  <a:lnTo>
                    <a:pt x="2103253" y="71071"/>
                  </a:lnTo>
                  <a:lnTo>
                    <a:pt x="1921187" y="71071"/>
                  </a:lnTo>
                  <a:lnTo>
                    <a:pt x="1795540" y="71071"/>
                  </a:lnTo>
                  <a:lnTo>
                    <a:pt x="1635211" y="71071"/>
                  </a:lnTo>
                  <a:lnTo>
                    <a:pt x="1613474" y="71071"/>
                  </a:lnTo>
                  <a:lnTo>
                    <a:pt x="1369043" y="71071"/>
                  </a:lnTo>
                  <a:lnTo>
                    <a:pt x="1327498" y="71071"/>
                  </a:lnTo>
                  <a:lnTo>
                    <a:pt x="1102272" y="71071"/>
                  </a:lnTo>
                  <a:lnTo>
                    <a:pt x="1061330" y="71071"/>
                  </a:lnTo>
                  <a:lnTo>
                    <a:pt x="801886" y="71071"/>
                  </a:lnTo>
                  <a:lnTo>
                    <a:pt x="794559" y="71071"/>
                  </a:lnTo>
                  <a:lnTo>
                    <a:pt x="569333" y="71071"/>
                  </a:lnTo>
                  <a:lnTo>
                    <a:pt x="494173" y="71071"/>
                  </a:lnTo>
                  <a:lnTo>
                    <a:pt x="378784" y="71071"/>
                  </a:lnTo>
                  <a:lnTo>
                    <a:pt x="261620" y="71071"/>
                  </a:lnTo>
                  <a:lnTo>
                    <a:pt x="71071" y="71071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7" name="Group 156" descr="Photo Frame">
            <a:extLst>
              <a:ext uri="{FF2B5EF4-FFF2-40B4-BE49-F238E27FC236}">
                <a16:creationId xmlns:a16="http://schemas.microsoft.com/office/drawing/2014/main" id="{ABA4AFC3-FCE5-4593-AA3B-2DB80F4153E5}"/>
              </a:ext>
            </a:extLst>
          </p:cNvPr>
          <p:cNvGrpSpPr/>
          <p:nvPr userDrawn="1"/>
        </p:nvGrpSpPr>
        <p:grpSpPr>
          <a:xfrm>
            <a:off x="5202529" y="3107919"/>
            <a:ext cx="2156118" cy="1680834"/>
            <a:chOff x="9233700" y="4578563"/>
            <a:chExt cx="2156118" cy="1680834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2DEE30-D2EC-4C1A-A82C-4AB230248BE8}"/>
                </a:ext>
              </a:extLst>
            </p:cNvPr>
            <p:cNvSpPr/>
            <p:nvPr userDrawn="1"/>
          </p:nvSpPr>
          <p:spPr>
            <a:xfrm rot="10800000">
              <a:off x="9233702" y="4578563"/>
              <a:ext cx="2156116" cy="168083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521DD51-57CE-4BFF-AD9E-84B2A2616B67}"/>
                </a:ext>
              </a:extLst>
            </p:cNvPr>
            <p:cNvSpPr>
              <a:spLocks/>
            </p:cNvSpPr>
            <p:nvPr userDrawn="1"/>
          </p:nvSpPr>
          <p:spPr>
            <a:xfrm rot="10800000">
              <a:off x="9441165" y="4790324"/>
              <a:ext cx="1741189" cy="1257315"/>
            </a:xfrm>
            <a:custGeom>
              <a:avLst/>
              <a:gdLst>
                <a:gd name="connsiteX0" fmla="*/ 915988 w 915988"/>
                <a:gd name="connsiteY0" fmla="*/ 661436 h 661436"/>
                <a:gd name="connsiteX1" fmla="*/ 0 w 915988"/>
                <a:gd name="connsiteY1" fmla="*/ 661436 h 661436"/>
                <a:gd name="connsiteX2" fmla="*/ 0 w 915988"/>
                <a:gd name="connsiteY2" fmla="*/ 0 h 661436"/>
                <a:gd name="connsiteX3" fmla="*/ 915988 w 915988"/>
                <a:gd name="connsiteY3" fmla="*/ 0 h 66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988" h="661436">
                  <a:moveTo>
                    <a:pt x="915988" y="661436"/>
                  </a:moveTo>
                  <a:lnTo>
                    <a:pt x="0" y="661436"/>
                  </a:lnTo>
                  <a:lnTo>
                    <a:pt x="0" y="0"/>
                  </a:lnTo>
                  <a:lnTo>
                    <a:pt x="91598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00000">
                <a:prstClr val="black">
                  <a:alpha val="1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E122963-26E0-4BA5-B9EE-6B498F3C6B05}"/>
                </a:ext>
              </a:extLst>
            </p:cNvPr>
            <p:cNvSpPr/>
            <p:nvPr userDrawn="1"/>
          </p:nvSpPr>
          <p:spPr>
            <a:xfrm rot="10800000">
              <a:off x="9233700" y="6047144"/>
              <a:ext cx="2156118" cy="212253"/>
            </a:xfrm>
            <a:custGeom>
              <a:avLst/>
              <a:gdLst>
                <a:gd name="connsiteX0" fmla="*/ 0 w 1134270"/>
                <a:gd name="connsiteY0" fmla="*/ 0 h 111660"/>
                <a:gd name="connsiteX1" fmla="*/ 539166 w 1134270"/>
                <a:gd name="connsiteY1" fmla="*/ 0 h 111660"/>
                <a:gd name="connsiteX2" fmla="*/ 595104 w 1134270"/>
                <a:gd name="connsiteY2" fmla="*/ 0 h 111660"/>
                <a:gd name="connsiteX3" fmla="*/ 1134270 w 1134270"/>
                <a:gd name="connsiteY3" fmla="*/ 0 h 111660"/>
                <a:gd name="connsiteX4" fmla="*/ 1022611 w 1134270"/>
                <a:gd name="connsiteY4" fmla="*/ 111660 h 111660"/>
                <a:gd name="connsiteX5" fmla="*/ 595104 w 1134270"/>
                <a:gd name="connsiteY5" fmla="*/ 111660 h 111660"/>
                <a:gd name="connsiteX6" fmla="*/ 539166 w 1134270"/>
                <a:gd name="connsiteY6" fmla="*/ 111660 h 111660"/>
                <a:gd name="connsiteX7" fmla="*/ 111659 w 1134270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0" y="0"/>
                  </a:moveTo>
                  <a:lnTo>
                    <a:pt x="539166" y="0"/>
                  </a:lnTo>
                  <a:lnTo>
                    <a:pt x="595104" y="0"/>
                  </a:lnTo>
                  <a:lnTo>
                    <a:pt x="1134270" y="0"/>
                  </a:lnTo>
                  <a:lnTo>
                    <a:pt x="1022611" y="111660"/>
                  </a:lnTo>
                  <a:lnTo>
                    <a:pt x="595104" y="111660"/>
                  </a:lnTo>
                  <a:lnTo>
                    <a:pt x="539166" y="111660"/>
                  </a:lnTo>
                  <a:lnTo>
                    <a:pt x="111659" y="111660"/>
                  </a:lnTo>
                  <a:close/>
                </a:path>
              </a:pathLst>
            </a:custGeom>
            <a:blipFill>
              <a:blip r:embed="rId3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D067FC-0EC8-4BF2-91BF-9693290B983B}"/>
                </a:ext>
              </a:extLst>
            </p:cNvPr>
            <p:cNvSpPr/>
            <p:nvPr userDrawn="1"/>
          </p:nvSpPr>
          <p:spPr>
            <a:xfrm rot="5400000" flipH="1" flipV="1">
              <a:off x="8499412" y="5312853"/>
              <a:ext cx="1680832" cy="212253"/>
            </a:xfrm>
            <a:custGeom>
              <a:avLst/>
              <a:gdLst>
                <a:gd name="connsiteX0" fmla="*/ 0 w 884236"/>
                <a:gd name="connsiteY0" fmla="*/ 0 h 111660"/>
                <a:gd name="connsiteX1" fmla="*/ 289131 w 884236"/>
                <a:gd name="connsiteY1" fmla="*/ 0 h 111660"/>
                <a:gd name="connsiteX2" fmla="*/ 595105 w 884236"/>
                <a:gd name="connsiteY2" fmla="*/ 0 h 111660"/>
                <a:gd name="connsiteX3" fmla="*/ 884236 w 884236"/>
                <a:gd name="connsiteY3" fmla="*/ 0 h 111660"/>
                <a:gd name="connsiteX4" fmla="*/ 772576 w 884236"/>
                <a:gd name="connsiteY4" fmla="*/ 111660 h 111660"/>
                <a:gd name="connsiteX5" fmla="*/ 595105 w 884236"/>
                <a:gd name="connsiteY5" fmla="*/ 111660 h 111660"/>
                <a:gd name="connsiteX6" fmla="*/ 289131 w 884236"/>
                <a:gd name="connsiteY6" fmla="*/ 111660 h 111660"/>
                <a:gd name="connsiteX7" fmla="*/ 111660 w 884236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0" y="0"/>
                  </a:moveTo>
                  <a:lnTo>
                    <a:pt x="289131" y="0"/>
                  </a:lnTo>
                  <a:lnTo>
                    <a:pt x="595105" y="0"/>
                  </a:lnTo>
                  <a:lnTo>
                    <a:pt x="884236" y="0"/>
                  </a:ln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close/>
                </a:path>
              </a:pathLst>
            </a:custGeom>
            <a:blipFill>
              <a:blip r:embed="rId3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F60CB37-A097-49B9-A293-447333E61FA7}"/>
                </a:ext>
              </a:extLst>
            </p:cNvPr>
            <p:cNvSpPr/>
            <p:nvPr userDrawn="1"/>
          </p:nvSpPr>
          <p:spPr>
            <a:xfrm rot="10800000" flipV="1">
              <a:off x="9233700" y="4578563"/>
              <a:ext cx="2156118" cy="212253"/>
            </a:xfrm>
            <a:custGeom>
              <a:avLst/>
              <a:gdLst>
                <a:gd name="connsiteX0" fmla="*/ 111659 w 1134270"/>
                <a:gd name="connsiteY0" fmla="*/ 111660 h 111660"/>
                <a:gd name="connsiteX1" fmla="*/ 539166 w 1134270"/>
                <a:gd name="connsiteY1" fmla="*/ 111660 h 111660"/>
                <a:gd name="connsiteX2" fmla="*/ 595104 w 1134270"/>
                <a:gd name="connsiteY2" fmla="*/ 111660 h 111660"/>
                <a:gd name="connsiteX3" fmla="*/ 1022611 w 1134270"/>
                <a:gd name="connsiteY3" fmla="*/ 111660 h 111660"/>
                <a:gd name="connsiteX4" fmla="*/ 1134270 w 1134270"/>
                <a:gd name="connsiteY4" fmla="*/ 0 h 111660"/>
                <a:gd name="connsiteX5" fmla="*/ 595104 w 1134270"/>
                <a:gd name="connsiteY5" fmla="*/ 0 h 111660"/>
                <a:gd name="connsiteX6" fmla="*/ 539166 w 1134270"/>
                <a:gd name="connsiteY6" fmla="*/ 0 h 111660"/>
                <a:gd name="connsiteX7" fmla="*/ 0 w 1134270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111659" y="111660"/>
                  </a:moveTo>
                  <a:lnTo>
                    <a:pt x="539166" y="111660"/>
                  </a:lnTo>
                  <a:lnTo>
                    <a:pt x="595104" y="111660"/>
                  </a:lnTo>
                  <a:lnTo>
                    <a:pt x="1022611" y="111660"/>
                  </a:lnTo>
                  <a:lnTo>
                    <a:pt x="1134270" y="0"/>
                  </a:lnTo>
                  <a:lnTo>
                    <a:pt x="595104" y="0"/>
                  </a:lnTo>
                  <a:lnTo>
                    <a:pt x="539166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5CB7912-E5EE-4C0B-B5E8-9EB7ABF0F21D}"/>
                </a:ext>
              </a:extLst>
            </p:cNvPr>
            <p:cNvSpPr/>
            <p:nvPr userDrawn="1"/>
          </p:nvSpPr>
          <p:spPr>
            <a:xfrm rot="5400000">
              <a:off x="10443275" y="5312853"/>
              <a:ext cx="1680832" cy="212253"/>
            </a:xfrm>
            <a:custGeom>
              <a:avLst/>
              <a:gdLst>
                <a:gd name="connsiteX0" fmla="*/ 884236 w 884236"/>
                <a:gd name="connsiteY0" fmla="*/ 0 h 111660"/>
                <a:gd name="connsiteX1" fmla="*/ 772576 w 884236"/>
                <a:gd name="connsiteY1" fmla="*/ 111660 h 111660"/>
                <a:gd name="connsiteX2" fmla="*/ 595105 w 884236"/>
                <a:gd name="connsiteY2" fmla="*/ 111660 h 111660"/>
                <a:gd name="connsiteX3" fmla="*/ 289131 w 884236"/>
                <a:gd name="connsiteY3" fmla="*/ 111660 h 111660"/>
                <a:gd name="connsiteX4" fmla="*/ 111660 w 884236"/>
                <a:gd name="connsiteY4" fmla="*/ 111660 h 111660"/>
                <a:gd name="connsiteX5" fmla="*/ 0 w 884236"/>
                <a:gd name="connsiteY5" fmla="*/ 0 h 111660"/>
                <a:gd name="connsiteX6" fmla="*/ 289131 w 884236"/>
                <a:gd name="connsiteY6" fmla="*/ 0 h 111660"/>
                <a:gd name="connsiteX7" fmla="*/ 595105 w 884236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884236" y="0"/>
                  </a:move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lnTo>
                    <a:pt x="0" y="0"/>
                  </a:lnTo>
                  <a:lnTo>
                    <a:pt x="289131" y="0"/>
                  </a:lnTo>
                  <a:lnTo>
                    <a:pt x="595105" y="0"/>
                  </a:lnTo>
                  <a:close/>
                </a:path>
              </a:pathLst>
            </a:custGeom>
            <a:blipFill>
              <a:blip r:embed="rId3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00" name="Graphic 12" descr="Ornament - page number border">
            <a:extLst>
              <a:ext uri="{FF2B5EF4-FFF2-40B4-BE49-F238E27FC236}">
                <a16:creationId xmlns:a16="http://schemas.microsoft.com/office/drawing/2014/main" id="{50A1A467-D07D-43AB-AEE6-CA2DD644BD96}"/>
              </a:ext>
            </a:extLst>
          </p:cNvPr>
          <p:cNvSpPr/>
          <p:nvPr userDrawn="1"/>
        </p:nvSpPr>
        <p:spPr>
          <a:xfrm rot="2700000">
            <a:off x="11572481" y="6311935"/>
            <a:ext cx="479362" cy="479362"/>
          </a:xfrm>
          <a:custGeom>
            <a:avLst/>
            <a:gdLst>
              <a:gd name="connsiteX0" fmla="*/ 216694 w 238125"/>
              <a:gd name="connsiteY0" fmla="*/ 88744 h 238125"/>
              <a:gd name="connsiteX1" fmla="*/ 216694 w 238125"/>
              <a:gd name="connsiteY1" fmla="*/ 78581 h 238125"/>
              <a:gd name="connsiteX2" fmla="*/ 211931 w 238125"/>
              <a:gd name="connsiteY2" fmla="*/ 73819 h 238125"/>
              <a:gd name="connsiteX3" fmla="*/ 169069 w 238125"/>
              <a:gd name="connsiteY3" fmla="*/ 30956 h 238125"/>
              <a:gd name="connsiteX4" fmla="*/ 164306 w 238125"/>
              <a:gd name="connsiteY4" fmla="*/ 26194 h 238125"/>
              <a:gd name="connsiteX5" fmla="*/ 154143 w 238125"/>
              <a:gd name="connsiteY5" fmla="*/ 26194 h 238125"/>
              <a:gd name="connsiteX6" fmla="*/ 121444 w 238125"/>
              <a:gd name="connsiteY6" fmla="*/ 7144 h 238125"/>
              <a:gd name="connsiteX7" fmla="*/ 88744 w 238125"/>
              <a:gd name="connsiteY7" fmla="*/ 26194 h 238125"/>
              <a:gd name="connsiteX8" fmla="*/ 78581 w 238125"/>
              <a:gd name="connsiteY8" fmla="*/ 26194 h 238125"/>
              <a:gd name="connsiteX9" fmla="*/ 73819 w 238125"/>
              <a:gd name="connsiteY9" fmla="*/ 30956 h 238125"/>
              <a:gd name="connsiteX10" fmla="*/ 30956 w 238125"/>
              <a:gd name="connsiteY10" fmla="*/ 73819 h 238125"/>
              <a:gd name="connsiteX11" fmla="*/ 26194 w 238125"/>
              <a:gd name="connsiteY11" fmla="*/ 78581 h 238125"/>
              <a:gd name="connsiteX12" fmla="*/ 26194 w 238125"/>
              <a:gd name="connsiteY12" fmla="*/ 88744 h 238125"/>
              <a:gd name="connsiteX13" fmla="*/ 7144 w 238125"/>
              <a:gd name="connsiteY13" fmla="*/ 121444 h 238125"/>
              <a:gd name="connsiteX14" fmla="*/ 26194 w 238125"/>
              <a:gd name="connsiteY14" fmla="*/ 154143 h 238125"/>
              <a:gd name="connsiteX15" fmla="*/ 26194 w 238125"/>
              <a:gd name="connsiteY15" fmla="*/ 164306 h 238125"/>
              <a:gd name="connsiteX16" fmla="*/ 30956 w 238125"/>
              <a:gd name="connsiteY16" fmla="*/ 169069 h 238125"/>
              <a:gd name="connsiteX17" fmla="*/ 73819 w 238125"/>
              <a:gd name="connsiteY17" fmla="*/ 211931 h 238125"/>
              <a:gd name="connsiteX18" fmla="*/ 78581 w 238125"/>
              <a:gd name="connsiteY18" fmla="*/ 216694 h 238125"/>
              <a:gd name="connsiteX19" fmla="*/ 88744 w 238125"/>
              <a:gd name="connsiteY19" fmla="*/ 216694 h 238125"/>
              <a:gd name="connsiteX20" fmla="*/ 121444 w 238125"/>
              <a:gd name="connsiteY20" fmla="*/ 235744 h 238125"/>
              <a:gd name="connsiteX21" fmla="*/ 154143 w 238125"/>
              <a:gd name="connsiteY21" fmla="*/ 216694 h 238125"/>
              <a:gd name="connsiteX22" fmla="*/ 164306 w 238125"/>
              <a:gd name="connsiteY22" fmla="*/ 216694 h 238125"/>
              <a:gd name="connsiteX23" fmla="*/ 169069 w 238125"/>
              <a:gd name="connsiteY23" fmla="*/ 211931 h 238125"/>
              <a:gd name="connsiteX24" fmla="*/ 211931 w 238125"/>
              <a:gd name="connsiteY24" fmla="*/ 169069 h 238125"/>
              <a:gd name="connsiteX25" fmla="*/ 216694 w 238125"/>
              <a:gd name="connsiteY25" fmla="*/ 164306 h 238125"/>
              <a:gd name="connsiteX26" fmla="*/ 216694 w 238125"/>
              <a:gd name="connsiteY26" fmla="*/ 154143 h 238125"/>
              <a:gd name="connsiteX27" fmla="*/ 235744 w 238125"/>
              <a:gd name="connsiteY27" fmla="*/ 121444 h 238125"/>
              <a:gd name="connsiteX28" fmla="*/ 216694 w 238125"/>
              <a:gd name="connsiteY28" fmla="*/ 88744 h 238125"/>
              <a:gd name="connsiteX29" fmla="*/ 211931 w 238125"/>
              <a:gd name="connsiteY29" fmla="*/ 145256 h 238125"/>
              <a:gd name="connsiteX30" fmla="*/ 207169 w 238125"/>
              <a:gd name="connsiteY30" fmla="*/ 150019 h 238125"/>
              <a:gd name="connsiteX31" fmla="*/ 207169 w 238125"/>
              <a:gd name="connsiteY31" fmla="*/ 159753 h 238125"/>
              <a:gd name="connsiteX32" fmla="*/ 159753 w 238125"/>
              <a:gd name="connsiteY32" fmla="*/ 207169 h 238125"/>
              <a:gd name="connsiteX33" fmla="*/ 150019 w 238125"/>
              <a:gd name="connsiteY33" fmla="*/ 207169 h 238125"/>
              <a:gd name="connsiteX34" fmla="*/ 145256 w 238125"/>
              <a:gd name="connsiteY34" fmla="*/ 211931 h 238125"/>
              <a:gd name="connsiteX35" fmla="*/ 121444 w 238125"/>
              <a:gd name="connsiteY35" fmla="*/ 226219 h 238125"/>
              <a:gd name="connsiteX36" fmla="*/ 97631 w 238125"/>
              <a:gd name="connsiteY36" fmla="*/ 211931 h 238125"/>
              <a:gd name="connsiteX37" fmla="*/ 92869 w 238125"/>
              <a:gd name="connsiteY37" fmla="*/ 207169 h 238125"/>
              <a:gd name="connsiteX38" fmla="*/ 83134 w 238125"/>
              <a:gd name="connsiteY38" fmla="*/ 207169 h 238125"/>
              <a:gd name="connsiteX39" fmla="*/ 35719 w 238125"/>
              <a:gd name="connsiteY39" fmla="*/ 159753 h 238125"/>
              <a:gd name="connsiteX40" fmla="*/ 35719 w 238125"/>
              <a:gd name="connsiteY40" fmla="*/ 150019 h 238125"/>
              <a:gd name="connsiteX41" fmla="*/ 30956 w 238125"/>
              <a:gd name="connsiteY41" fmla="*/ 145256 h 238125"/>
              <a:gd name="connsiteX42" fmla="*/ 16669 w 238125"/>
              <a:gd name="connsiteY42" fmla="*/ 121444 h 238125"/>
              <a:gd name="connsiteX43" fmla="*/ 30956 w 238125"/>
              <a:gd name="connsiteY43" fmla="*/ 97631 h 238125"/>
              <a:gd name="connsiteX44" fmla="*/ 35719 w 238125"/>
              <a:gd name="connsiteY44" fmla="*/ 92869 h 238125"/>
              <a:gd name="connsiteX45" fmla="*/ 35719 w 238125"/>
              <a:gd name="connsiteY45" fmla="*/ 83134 h 238125"/>
              <a:gd name="connsiteX46" fmla="*/ 83134 w 238125"/>
              <a:gd name="connsiteY46" fmla="*/ 35719 h 238125"/>
              <a:gd name="connsiteX47" fmla="*/ 92869 w 238125"/>
              <a:gd name="connsiteY47" fmla="*/ 35719 h 238125"/>
              <a:gd name="connsiteX48" fmla="*/ 97631 w 238125"/>
              <a:gd name="connsiteY48" fmla="*/ 30956 h 238125"/>
              <a:gd name="connsiteX49" fmla="*/ 121444 w 238125"/>
              <a:gd name="connsiteY49" fmla="*/ 16669 h 238125"/>
              <a:gd name="connsiteX50" fmla="*/ 145256 w 238125"/>
              <a:gd name="connsiteY50" fmla="*/ 30956 h 238125"/>
              <a:gd name="connsiteX51" fmla="*/ 150019 w 238125"/>
              <a:gd name="connsiteY51" fmla="*/ 35719 h 238125"/>
              <a:gd name="connsiteX52" fmla="*/ 159753 w 238125"/>
              <a:gd name="connsiteY52" fmla="*/ 35719 h 238125"/>
              <a:gd name="connsiteX53" fmla="*/ 207169 w 238125"/>
              <a:gd name="connsiteY53" fmla="*/ 83134 h 238125"/>
              <a:gd name="connsiteX54" fmla="*/ 207169 w 238125"/>
              <a:gd name="connsiteY54" fmla="*/ 92869 h 238125"/>
              <a:gd name="connsiteX55" fmla="*/ 211931 w 238125"/>
              <a:gd name="connsiteY55" fmla="*/ 97631 h 238125"/>
              <a:gd name="connsiteX56" fmla="*/ 226219 w 238125"/>
              <a:gd name="connsiteY56" fmla="*/ 121444 h 238125"/>
              <a:gd name="connsiteX57" fmla="*/ 211931 w 238125"/>
              <a:gd name="connsiteY57" fmla="*/ 145256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8125" h="238125">
                <a:moveTo>
                  <a:pt x="216694" y="88744"/>
                </a:moveTo>
                <a:lnTo>
                  <a:pt x="216694" y="78581"/>
                </a:lnTo>
                <a:cubicBezTo>
                  <a:pt x="216694" y="75952"/>
                  <a:pt x="214560" y="73819"/>
                  <a:pt x="211931" y="73819"/>
                </a:cubicBezTo>
                <a:cubicBezTo>
                  <a:pt x="188300" y="73819"/>
                  <a:pt x="169069" y="54588"/>
                  <a:pt x="169069" y="30956"/>
                </a:cubicBezTo>
                <a:cubicBezTo>
                  <a:pt x="169069" y="28327"/>
                  <a:pt x="166935" y="26194"/>
                  <a:pt x="164306" y="26194"/>
                </a:cubicBezTo>
                <a:lnTo>
                  <a:pt x="154143" y="26194"/>
                </a:lnTo>
                <a:cubicBezTo>
                  <a:pt x="151133" y="15202"/>
                  <a:pt x="137855" y="7144"/>
                  <a:pt x="121444" y="7144"/>
                </a:cubicBezTo>
                <a:cubicBezTo>
                  <a:pt x="105032" y="7144"/>
                  <a:pt x="91745" y="15202"/>
                  <a:pt x="88744" y="26194"/>
                </a:cubicBezTo>
                <a:lnTo>
                  <a:pt x="78581" y="26194"/>
                </a:lnTo>
                <a:cubicBezTo>
                  <a:pt x="75952" y="26194"/>
                  <a:pt x="73819" y="28327"/>
                  <a:pt x="73819" y="30956"/>
                </a:cubicBezTo>
                <a:cubicBezTo>
                  <a:pt x="73819" y="54588"/>
                  <a:pt x="54588" y="73819"/>
                  <a:pt x="30956" y="73819"/>
                </a:cubicBezTo>
                <a:cubicBezTo>
                  <a:pt x="28327" y="73819"/>
                  <a:pt x="26194" y="75952"/>
                  <a:pt x="26194" y="78581"/>
                </a:cubicBezTo>
                <a:lnTo>
                  <a:pt x="26194" y="88744"/>
                </a:lnTo>
                <a:cubicBezTo>
                  <a:pt x="15202" y="91754"/>
                  <a:pt x="7144" y="105032"/>
                  <a:pt x="7144" y="121444"/>
                </a:cubicBezTo>
                <a:cubicBezTo>
                  <a:pt x="7144" y="137855"/>
                  <a:pt x="15202" y="151143"/>
                  <a:pt x="26194" y="154143"/>
                </a:cubicBezTo>
                <a:lnTo>
                  <a:pt x="26194" y="164306"/>
                </a:lnTo>
                <a:cubicBezTo>
                  <a:pt x="26194" y="166935"/>
                  <a:pt x="28327" y="169069"/>
                  <a:pt x="30956" y="169069"/>
                </a:cubicBezTo>
                <a:cubicBezTo>
                  <a:pt x="54588" y="169069"/>
                  <a:pt x="73819" y="188300"/>
                  <a:pt x="73819" y="211931"/>
                </a:cubicBezTo>
                <a:cubicBezTo>
                  <a:pt x="73819" y="214560"/>
                  <a:pt x="75952" y="216694"/>
                  <a:pt x="78581" y="216694"/>
                </a:cubicBezTo>
                <a:lnTo>
                  <a:pt x="88744" y="216694"/>
                </a:lnTo>
                <a:cubicBezTo>
                  <a:pt x="91754" y="227686"/>
                  <a:pt x="105042" y="235744"/>
                  <a:pt x="121444" y="235744"/>
                </a:cubicBezTo>
                <a:cubicBezTo>
                  <a:pt x="137846" y="235744"/>
                  <a:pt x="151133" y="227686"/>
                  <a:pt x="154143" y="216694"/>
                </a:cubicBezTo>
                <a:lnTo>
                  <a:pt x="164306" y="216694"/>
                </a:lnTo>
                <a:cubicBezTo>
                  <a:pt x="166935" y="216694"/>
                  <a:pt x="169069" y="214560"/>
                  <a:pt x="169069" y="211931"/>
                </a:cubicBezTo>
                <a:cubicBezTo>
                  <a:pt x="169069" y="188300"/>
                  <a:pt x="188300" y="169069"/>
                  <a:pt x="211931" y="169069"/>
                </a:cubicBezTo>
                <a:cubicBezTo>
                  <a:pt x="214560" y="169069"/>
                  <a:pt x="216694" y="166935"/>
                  <a:pt x="216694" y="164306"/>
                </a:cubicBezTo>
                <a:lnTo>
                  <a:pt x="216694" y="154143"/>
                </a:lnTo>
                <a:cubicBezTo>
                  <a:pt x="227686" y="151133"/>
                  <a:pt x="235744" y="137855"/>
                  <a:pt x="235744" y="121444"/>
                </a:cubicBezTo>
                <a:cubicBezTo>
                  <a:pt x="235744" y="105032"/>
                  <a:pt x="227686" y="91745"/>
                  <a:pt x="216694" y="88744"/>
                </a:cubicBezTo>
                <a:close/>
                <a:moveTo>
                  <a:pt x="211931" y="145256"/>
                </a:moveTo>
                <a:cubicBezTo>
                  <a:pt x="209302" y="145256"/>
                  <a:pt x="207169" y="147390"/>
                  <a:pt x="207169" y="150019"/>
                </a:cubicBezTo>
                <a:lnTo>
                  <a:pt x="207169" y="159753"/>
                </a:lnTo>
                <a:cubicBezTo>
                  <a:pt x="182070" y="162030"/>
                  <a:pt x="162020" y="182070"/>
                  <a:pt x="159753" y="207169"/>
                </a:cubicBezTo>
                <a:lnTo>
                  <a:pt x="150019" y="207169"/>
                </a:lnTo>
                <a:cubicBezTo>
                  <a:pt x="147390" y="207169"/>
                  <a:pt x="145256" y="209302"/>
                  <a:pt x="145256" y="211931"/>
                </a:cubicBezTo>
                <a:cubicBezTo>
                  <a:pt x="145256" y="219675"/>
                  <a:pt x="134350" y="226219"/>
                  <a:pt x="121444" y="226219"/>
                </a:cubicBezTo>
                <a:cubicBezTo>
                  <a:pt x="108537" y="226219"/>
                  <a:pt x="97631" y="219675"/>
                  <a:pt x="97631" y="211931"/>
                </a:cubicBezTo>
                <a:cubicBezTo>
                  <a:pt x="97631" y="209302"/>
                  <a:pt x="95498" y="207169"/>
                  <a:pt x="92869" y="207169"/>
                </a:cubicBezTo>
                <a:lnTo>
                  <a:pt x="83134" y="207169"/>
                </a:lnTo>
                <a:cubicBezTo>
                  <a:pt x="80858" y="182070"/>
                  <a:pt x="60817" y="162030"/>
                  <a:pt x="35719" y="159753"/>
                </a:cubicBezTo>
                <a:lnTo>
                  <a:pt x="35719" y="150019"/>
                </a:lnTo>
                <a:cubicBezTo>
                  <a:pt x="35719" y="147390"/>
                  <a:pt x="33585" y="145256"/>
                  <a:pt x="30956" y="145256"/>
                </a:cubicBezTo>
                <a:cubicBezTo>
                  <a:pt x="23212" y="145256"/>
                  <a:pt x="16669" y="134350"/>
                  <a:pt x="16669" y="121444"/>
                </a:cubicBezTo>
                <a:cubicBezTo>
                  <a:pt x="16669" y="108537"/>
                  <a:pt x="23212" y="97631"/>
                  <a:pt x="30956" y="97631"/>
                </a:cubicBezTo>
                <a:cubicBezTo>
                  <a:pt x="33585" y="97631"/>
                  <a:pt x="35719" y="95498"/>
                  <a:pt x="35719" y="92869"/>
                </a:cubicBezTo>
                <a:lnTo>
                  <a:pt x="35719" y="83134"/>
                </a:lnTo>
                <a:cubicBezTo>
                  <a:pt x="60817" y="80858"/>
                  <a:pt x="80867" y="60817"/>
                  <a:pt x="83134" y="35719"/>
                </a:cubicBezTo>
                <a:lnTo>
                  <a:pt x="92869" y="35719"/>
                </a:lnTo>
                <a:cubicBezTo>
                  <a:pt x="95498" y="35719"/>
                  <a:pt x="97631" y="33585"/>
                  <a:pt x="97631" y="30956"/>
                </a:cubicBezTo>
                <a:cubicBezTo>
                  <a:pt x="97631" y="23212"/>
                  <a:pt x="108537" y="16669"/>
                  <a:pt x="121444" y="16669"/>
                </a:cubicBezTo>
                <a:cubicBezTo>
                  <a:pt x="134350" y="16669"/>
                  <a:pt x="145256" y="23212"/>
                  <a:pt x="145256" y="30956"/>
                </a:cubicBezTo>
                <a:cubicBezTo>
                  <a:pt x="145256" y="33585"/>
                  <a:pt x="147390" y="35719"/>
                  <a:pt x="150019" y="35719"/>
                </a:cubicBezTo>
                <a:lnTo>
                  <a:pt x="159753" y="35719"/>
                </a:lnTo>
                <a:cubicBezTo>
                  <a:pt x="162030" y="60817"/>
                  <a:pt x="182070" y="80867"/>
                  <a:pt x="207169" y="83134"/>
                </a:cubicBezTo>
                <a:lnTo>
                  <a:pt x="207169" y="92869"/>
                </a:lnTo>
                <a:cubicBezTo>
                  <a:pt x="207169" y="95498"/>
                  <a:pt x="209302" y="97631"/>
                  <a:pt x="211931" y="97631"/>
                </a:cubicBezTo>
                <a:cubicBezTo>
                  <a:pt x="219675" y="97631"/>
                  <a:pt x="226219" y="108537"/>
                  <a:pt x="226219" y="121444"/>
                </a:cubicBezTo>
                <a:cubicBezTo>
                  <a:pt x="226219" y="134350"/>
                  <a:pt x="219675" y="145256"/>
                  <a:pt x="211931" y="145256"/>
                </a:cubicBezTo>
                <a:close/>
              </a:path>
            </a:pathLst>
          </a:custGeom>
          <a:noFill/>
          <a:ln w="3175" cap="flat">
            <a:solidFill>
              <a:schemeClr val="tx1">
                <a:lumMod val="65000"/>
                <a:lumOff val="3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0" name="Picture Placeholder 129" descr="Picture Placeholder">
            <a:extLst>
              <a:ext uri="{FF2B5EF4-FFF2-40B4-BE49-F238E27FC236}">
                <a16:creationId xmlns:a16="http://schemas.microsoft.com/office/drawing/2014/main" id="{7644FB55-4EAF-4788-B64A-004486820BED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9060497" y="1330083"/>
            <a:ext cx="625318" cy="973565"/>
          </a:xfrm>
          <a:custGeom>
            <a:avLst/>
            <a:gdLst>
              <a:gd name="connsiteX0" fmla="*/ 0 w 625318"/>
              <a:gd name="connsiteY0" fmla="*/ 0 h 973565"/>
              <a:gd name="connsiteX1" fmla="*/ 625318 w 625318"/>
              <a:gd name="connsiteY1" fmla="*/ 0 h 973565"/>
              <a:gd name="connsiteX2" fmla="*/ 625318 w 625318"/>
              <a:gd name="connsiteY2" fmla="*/ 973565 h 973565"/>
              <a:gd name="connsiteX3" fmla="*/ 0 w 625318"/>
              <a:gd name="connsiteY3" fmla="*/ 973565 h 97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318" h="973565">
                <a:moveTo>
                  <a:pt x="0" y="0"/>
                </a:moveTo>
                <a:lnTo>
                  <a:pt x="625318" y="0"/>
                </a:lnTo>
                <a:lnTo>
                  <a:pt x="625318" y="973565"/>
                </a:lnTo>
                <a:lnTo>
                  <a:pt x="0" y="973565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2" name="Picture Placeholder 131" descr="Picture Placeholder">
            <a:extLst>
              <a:ext uri="{FF2B5EF4-FFF2-40B4-BE49-F238E27FC236}">
                <a16:creationId xmlns:a16="http://schemas.microsoft.com/office/drawing/2014/main" id="{E2CE86EB-E954-47A0-A1E7-07339A788034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10865270" y="1163075"/>
            <a:ext cx="780743" cy="512391"/>
          </a:xfrm>
          <a:custGeom>
            <a:avLst/>
            <a:gdLst>
              <a:gd name="connsiteX0" fmla="*/ 0 w 780743"/>
              <a:gd name="connsiteY0" fmla="*/ 0 h 512391"/>
              <a:gd name="connsiteX1" fmla="*/ 780743 w 780743"/>
              <a:gd name="connsiteY1" fmla="*/ 0 h 512391"/>
              <a:gd name="connsiteX2" fmla="*/ 780743 w 780743"/>
              <a:gd name="connsiteY2" fmla="*/ 512391 h 512391"/>
              <a:gd name="connsiteX3" fmla="*/ 0 w 780743"/>
              <a:gd name="connsiteY3" fmla="*/ 512391 h 51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743" h="512391">
                <a:moveTo>
                  <a:pt x="0" y="0"/>
                </a:moveTo>
                <a:lnTo>
                  <a:pt x="780743" y="0"/>
                </a:lnTo>
                <a:lnTo>
                  <a:pt x="780743" y="512391"/>
                </a:lnTo>
                <a:lnTo>
                  <a:pt x="0" y="512391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6" name="Picture Placeholder 135" descr="Picture Placeholder">
            <a:extLst>
              <a:ext uri="{FF2B5EF4-FFF2-40B4-BE49-F238E27FC236}">
                <a16:creationId xmlns:a16="http://schemas.microsoft.com/office/drawing/2014/main" id="{A9E259A0-104E-41F7-9F6C-1D865BB2139D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8929165" y="3128633"/>
            <a:ext cx="708342" cy="483545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8" name="Picture Placeholder 137" descr="Picture Placeholder">
            <a:extLst>
              <a:ext uri="{FF2B5EF4-FFF2-40B4-BE49-F238E27FC236}">
                <a16:creationId xmlns:a16="http://schemas.microsoft.com/office/drawing/2014/main" id="{71A1580A-4DF8-48EA-BE8A-CD52EA522ECE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10843843" y="2854703"/>
            <a:ext cx="592509" cy="875146"/>
          </a:xfrm>
          <a:custGeom>
            <a:avLst/>
            <a:gdLst>
              <a:gd name="connsiteX0" fmla="*/ 0 w 592509"/>
              <a:gd name="connsiteY0" fmla="*/ 0 h 875146"/>
              <a:gd name="connsiteX1" fmla="*/ 592509 w 592509"/>
              <a:gd name="connsiteY1" fmla="*/ 0 h 875146"/>
              <a:gd name="connsiteX2" fmla="*/ 592509 w 592509"/>
              <a:gd name="connsiteY2" fmla="*/ 875146 h 875146"/>
              <a:gd name="connsiteX3" fmla="*/ 0 w 592509"/>
              <a:gd name="connsiteY3" fmla="*/ 875146 h 87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09" h="875146">
                <a:moveTo>
                  <a:pt x="0" y="0"/>
                </a:moveTo>
                <a:lnTo>
                  <a:pt x="592509" y="0"/>
                </a:lnTo>
                <a:lnTo>
                  <a:pt x="592509" y="875146"/>
                </a:lnTo>
                <a:lnTo>
                  <a:pt x="0" y="875146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0" name="Picture Placeholder 139" descr="Picture Placeholder">
            <a:extLst>
              <a:ext uri="{FF2B5EF4-FFF2-40B4-BE49-F238E27FC236}">
                <a16:creationId xmlns:a16="http://schemas.microsoft.com/office/drawing/2014/main" id="{373A7382-08C7-435E-9420-7AD2F07EB117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>
            <a:off x="8160309" y="4591260"/>
            <a:ext cx="1206000" cy="1206000"/>
          </a:xfrm>
          <a:custGeom>
            <a:avLst/>
            <a:gdLst>
              <a:gd name="connsiteX0" fmla="*/ 0 w 1206000"/>
              <a:gd name="connsiteY0" fmla="*/ 0 h 1206000"/>
              <a:gd name="connsiteX1" fmla="*/ 1206000 w 1206000"/>
              <a:gd name="connsiteY1" fmla="*/ 0 h 1206000"/>
              <a:gd name="connsiteX2" fmla="*/ 1206000 w 1206000"/>
              <a:gd name="connsiteY2" fmla="*/ 1206000 h 1206000"/>
              <a:gd name="connsiteX3" fmla="*/ 0 w 1206000"/>
              <a:gd name="connsiteY3" fmla="*/ 1206000 h 12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000" h="1206000">
                <a:moveTo>
                  <a:pt x="0" y="0"/>
                </a:moveTo>
                <a:lnTo>
                  <a:pt x="1206000" y="0"/>
                </a:lnTo>
                <a:lnTo>
                  <a:pt x="1206000" y="1206000"/>
                </a:lnTo>
                <a:lnTo>
                  <a:pt x="0" y="1206000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2" name="Picture Placeholder 141" descr="Picture Placeholder">
            <a:extLst>
              <a:ext uri="{FF2B5EF4-FFF2-40B4-BE49-F238E27FC236}">
                <a16:creationId xmlns:a16="http://schemas.microsoft.com/office/drawing/2014/main" id="{6B9FBC91-6FC8-48C3-BA69-0E3F3AC5960E}"/>
              </a:ext>
            </a:extLst>
          </p:cNvPr>
          <p:cNvSpPr>
            <a:spLocks noGrp="1"/>
          </p:cNvSpPr>
          <p:nvPr userDrawn="1">
            <p:ph type="pic" sz="quarter" idx="21"/>
          </p:nvPr>
        </p:nvSpPr>
        <p:spPr>
          <a:xfrm>
            <a:off x="10641436" y="4829672"/>
            <a:ext cx="942693" cy="662213"/>
          </a:xfrm>
          <a:custGeom>
            <a:avLst/>
            <a:gdLst>
              <a:gd name="connsiteX0" fmla="*/ 0 w 942693"/>
              <a:gd name="connsiteY0" fmla="*/ 0 h 662213"/>
              <a:gd name="connsiteX1" fmla="*/ 942693 w 942693"/>
              <a:gd name="connsiteY1" fmla="*/ 0 h 662213"/>
              <a:gd name="connsiteX2" fmla="*/ 942693 w 942693"/>
              <a:gd name="connsiteY2" fmla="*/ 662213 h 662213"/>
              <a:gd name="connsiteX3" fmla="*/ 0 w 942693"/>
              <a:gd name="connsiteY3" fmla="*/ 662213 h 66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693" h="662213">
                <a:moveTo>
                  <a:pt x="0" y="0"/>
                </a:moveTo>
                <a:lnTo>
                  <a:pt x="942693" y="0"/>
                </a:lnTo>
                <a:lnTo>
                  <a:pt x="942693" y="662213"/>
                </a:lnTo>
                <a:lnTo>
                  <a:pt x="0" y="662213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5" name="Picture Placeholder 154" descr="Picture Placeholder">
            <a:extLst>
              <a:ext uri="{FF2B5EF4-FFF2-40B4-BE49-F238E27FC236}">
                <a16:creationId xmlns:a16="http://schemas.microsoft.com/office/drawing/2014/main" id="{A87F991B-DC4F-4547-9F90-390B098E4C4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607349" y="3488756"/>
            <a:ext cx="535297" cy="919164"/>
          </a:xfrm>
          <a:custGeom>
            <a:avLst/>
            <a:gdLst>
              <a:gd name="connsiteX0" fmla="*/ 0 w 535297"/>
              <a:gd name="connsiteY0" fmla="*/ 0 h 919164"/>
              <a:gd name="connsiteX1" fmla="*/ 535297 w 535297"/>
              <a:gd name="connsiteY1" fmla="*/ 0 h 919164"/>
              <a:gd name="connsiteX2" fmla="*/ 535297 w 535297"/>
              <a:gd name="connsiteY2" fmla="*/ 919164 h 919164"/>
              <a:gd name="connsiteX3" fmla="*/ 0 w 535297"/>
              <a:gd name="connsiteY3" fmla="*/ 919164 h 91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297" h="919164">
                <a:moveTo>
                  <a:pt x="0" y="0"/>
                </a:moveTo>
                <a:lnTo>
                  <a:pt x="535297" y="0"/>
                </a:lnTo>
                <a:lnTo>
                  <a:pt x="535297" y="919164"/>
                </a:lnTo>
                <a:lnTo>
                  <a:pt x="0" y="919164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6" name="Picture Placeholder 155" descr="Picture Placeholder">
            <a:extLst>
              <a:ext uri="{FF2B5EF4-FFF2-40B4-BE49-F238E27FC236}">
                <a16:creationId xmlns:a16="http://schemas.microsoft.com/office/drawing/2014/main" id="{4CE21D91-DEB4-4EFA-A872-6D01F533B266}"/>
              </a:ext>
            </a:extLst>
          </p:cNvPr>
          <p:cNvSpPr>
            <a:spLocks noGrp="1"/>
          </p:cNvSpPr>
          <p:nvPr userDrawn="1">
            <p:ph type="pic" sz="quarter" idx="26"/>
          </p:nvPr>
        </p:nvSpPr>
        <p:spPr>
          <a:xfrm>
            <a:off x="6403262" y="3488756"/>
            <a:ext cx="535297" cy="919164"/>
          </a:xfrm>
          <a:custGeom>
            <a:avLst/>
            <a:gdLst>
              <a:gd name="connsiteX0" fmla="*/ 0 w 535297"/>
              <a:gd name="connsiteY0" fmla="*/ 0 h 919164"/>
              <a:gd name="connsiteX1" fmla="*/ 535297 w 535297"/>
              <a:gd name="connsiteY1" fmla="*/ 0 h 919164"/>
              <a:gd name="connsiteX2" fmla="*/ 535297 w 535297"/>
              <a:gd name="connsiteY2" fmla="*/ 919164 h 919164"/>
              <a:gd name="connsiteX3" fmla="*/ 0 w 535297"/>
              <a:gd name="connsiteY3" fmla="*/ 919164 h 91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297" h="919164">
                <a:moveTo>
                  <a:pt x="0" y="0"/>
                </a:moveTo>
                <a:lnTo>
                  <a:pt x="535297" y="0"/>
                </a:lnTo>
                <a:lnTo>
                  <a:pt x="535297" y="919164"/>
                </a:lnTo>
                <a:lnTo>
                  <a:pt x="0" y="919164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8" name="Picture Placeholder 157" descr="Picture Placeholder">
            <a:extLst>
              <a:ext uri="{FF2B5EF4-FFF2-40B4-BE49-F238E27FC236}">
                <a16:creationId xmlns:a16="http://schemas.microsoft.com/office/drawing/2014/main" id="{AC780870-DE48-497F-88B4-D885370FA89B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>
          <a:xfrm>
            <a:off x="7193470" y="1183355"/>
            <a:ext cx="716768" cy="716768"/>
          </a:xfrm>
          <a:custGeom>
            <a:avLst/>
            <a:gdLst>
              <a:gd name="connsiteX0" fmla="*/ 0 w 716768"/>
              <a:gd name="connsiteY0" fmla="*/ 0 h 716768"/>
              <a:gd name="connsiteX1" fmla="*/ 716768 w 716768"/>
              <a:gd name="connsiteY1" fmla="*/ 0 h 716768"/>
              <a:gd name="connsiteX2" fmla="*/ 716768 w 716768"/>
              <a:gd name="connsiteY2" fmla="*/ 716768 h 716768"/>
              <a:gd name="connsiteX3" fmla="*/ 0 w 716768"/>
              <a:gd name="connsiteY3" fmla="*/ 716768 h 71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768" h="716768">
                <a:moveTo>
                  <a:pt x="0" y="0"/>
                </a:moveTo>
                <a:lnTo>
                  <a:pt x="716768" y="0"/>
                </a:lnTo>
                <a:lnTo>
                  <a:pt x="716768" y="716768"/>
                </a:lnTo>
                <a:lnTo>
                  <a:pt x="0" y="716768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3" name="Picture Placeholder 162" descr="Picture Placeholder">
            <a:extLst>
              <a:ext uri="{FF2B5EF4-FFF2-40B4-BE49-F238E27FC236}">
                <a16:creationId xmlns:a16="http://schemas.microsoft.com/office/drawing/2014/main" id="{B2F19C80-A9BC-4F0A-BB13-F89C479E441B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5547756" y="1258558"/>
            <a:ext cx="802620" cy="1189796"/>
          </a:xfrm>
          <a:custGeom>
            <a:avLst/>
            <a:gdLst>
              <a:gd name="connsiteX0" fmla="*/ 0 w 802620"/>
              <a:gd name="connsiteY0" fmla="*/ 0 h 1189796"/>
              <a:gd name="connsiteX1" fmla="*/ 802620 w 802620"/>
              <a:gd name="connsiteY1" fmla="*/ 0 h 1189796"/>
              <a:gd name="connsiteX2" fmla="*/ 802620 w 802620"/>
              <a:gd name="connsiteY2" fmla="*/ 1189796 h 1189796"/>
              <a:gd name="connsiteX3" fmla="*/ 0 w 802620"/>
              <a:gd name="connsiteY3" fmla="*/ 1189796 h 118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620" h="1189796">
                <a:moveTo>
                  <a:pt x="0" y="0"/>
                </a:moveTo>
                <a:lnTo>
                  <a:pt x="802620" y="0"/>
                </a:lnTo>
                <a:lnTo>
                  <a:pt x="802620" y="1189796"/>
                </a:lnTo>
                <a:lnTo>
                  <a:pt x="0" y="1189796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03" name="Group 102" descr="Photo Frame">
            <a:extLst>
              <a:ext uri="{FF2B5EF4-FFF2-40B4-BE49-F238E27FC236}">
                <a16:creationId xmlns:a16="http://schemas.microsoft.com/office/drawing/2014/main" id="{B9479367-7E4D-4058-B071-912441DE5A7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9241" y="896127"/>
            <a:ext cx="4249760" cy="5350603"/>
            <a:chOff x="1194854" y="823962"/>
            <a:chExt cx="1437409" cy="180975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B701C24-DC9F-4AED-90B5-DB796F93C9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4854" y="823962"/>
              <a:ext cx="1437409" cy="18097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562A1D8-5DE1-437B-BF85-01E3C0046815}"/>
                </a:ext>
              </a:extLst>
            </p:cNvPr>
            <p:cNvSpPr>
              <a:spLocks/>
            </p:cNvSpPr>
            <p:nvPr/>
          </p:nvSpPr>
          <p:spPr>
            <a:xfrm>
              <a:off x="1349275" y="971140"/>
              <a:ext cx="1128568" cy="15153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FAC19B4-3BAA-420C-A549-7A35AFF95E28}"/>
                </a:ext>
              </a:extLst>
            </p:cNvPr>
            <p:cNvSpPr>
              <a:spLocks/>
            </p:cNvSpPr>
            <p:nvPr/>
          </p:nvSpPr>
          <p:spPr>
            <a:xfrm>
              <a:off x="1539055" y="1186161"/>
              <a:ext cx="749008" cy="1085351"/>
            </a:xfrm>
            <a:custGeom>
              <a:avLst/>
              <a:gdLst>
                <a:gd name="connsiteX0" fmla="*/ 0 w 823909"/>
                <a:gd name="connsiteY0" fmla="*/ 0 h 1193886"/>
                <a:gd name="connsiteX1" fmla="*/ 823909 w 823909"/>
                <a:gd name="connsiteY1" fmla="*/ 0 h 1193886"/>
                <a:gd name="connsiteX2" fmla="*/ 823909 w 823909"/>
                <a:gd name="connsiteY2" fmla="*/ 1193886 h 1193886"/>
                <a:gd name="connsiteX3" fmla="*/ 0 w 823909"/>
                <a:gd name="connsiteY3" fmla="*/ 1193886 h 119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09" h="1193886">
                  <a:moveTo>
                    <a:pt x="0" y="0"/>
                  </a:moveTo>
                  <a:lnTo>
                    <a:pt x="823909" y="0"/>
                  </a:lnTo>
                  <a:lnTo>
                    <a:pt x="823909" y="1193886"/>
                  </a:lnTo>
                  <a:lnTo>
                    <a:pt x="0" y="119388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7" name="Picture Placeholder 106" descr="Picture Placeholder">
            <a:extLst>
              <a:ext uri="{FF2B5EF4-FFF2-40B4-BE49-F238E27FC236}">
                <a16:creationId xmlns:a16="http://schemas.microsoft.com/office/drawing/2014/main" id="{2F23E5BA-4626-448C-B65C-0E0C01F7B13A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1589731" y="2132234"/>
            <a:ext cx="1848782" cy="2878387"/>
          </a:xfrm>
          <a:custGeom>
            <a:avLst/>
            <a:gdLst>
              <a:gd name="connsiteX0" fmla="*/ 0 w 625318"/>
              <a:gd name="connsiteY0" fmla="*/ 0 h 973565"/>
              <a:gd name="connsiteX1" fmla="*/ 625318 w 625318"/>
              <a:gd name="connsiteY1" fmla="*/ 0 h 973565"/>
              <a:gd name="connsiteX2" fmla="*/ 625318 w 625318"/>
              <a:gd name="connsiteY2" fmla="*/ 973565 h 973565"/>
              <a:gd name="connsiteX3" fmla="*/ 0 w 625318"/>
              <a:gd name="connsiteY3" fmla="*/ 973565 h 97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318" h="973565">
                <a:moveTo>
                  <a:pt x="0" y="0"/>
                </a:moveTo>
                <a:lnTo>
                  <a:pt x="625318" y="0"/>
                </a:lnTo>
                <a:lnTo>
                  <a:pt x="625318" y="973565"/>
                </a:lnTo>
                <a:lnTo>
                  <a:pt x="0" y="973565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2621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9C19B54-D232-4095-A9C2-9326A6224A0F}"/>
              </a:ext>
            </a:extLst>
          </p:cNvPr>
          <p:cNvGrpSpPr/>
          <p:nvPr userDrawn="1"/>
        </p:nvGrpSpPr>
        <p:grpSpPr>
          <a:xfrm>
            <a:off x="0" y="0"/>
            <a:ext cx="4339771" cy="6857999"/>
            <a:chOff x="0" y="0"/>
            <a:chExt cx="4339771" cy="6857999"/>
          </a:xfrm>
        </p:grpSpPr>
        <p:pic>
          <p:nvPicPr>
            <p:cNvPr id="12" name="Picture 11" descr="A close up of a door&#10;&#10;Description generated with high confidence">
              <a:extLst>
                <a:ext uri="{FF2B5EF4-FFF2-40B4-BE49-F238E27FC236}">
                  <a16:creationId xmlns:a16="http://schemas.microsoft.com/office/drawing/2014/main" id="{AC5FB0FA-FAED-4F4D-A272-6195AFEBA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87082"/>
              <a:ext cx="4339771" cy="4370917"/>
            </a:xfrm>
            <a:prstGeom prst="rect">
              <a:avLst/>
            </a:prstGeom>
          </p:spPr>
        </p:pic>
        <p:pic>
          <p:nvPicPr>
            <p:cNvPr id="13" name="Picture 12" descr="A close up of a door&#10;&#10;Description generated with high confidence">
              <a:extLst>
                <a:ext uri="{FF2B5EF4-FFF2-40B4-BE49-F238E27FC236}">
                  <a16:creationId xmlns:a16="http://schemas.microsoft.com/office/drawing/2014/main" id="{DFBC1313-654D-4539-BB7D-D6B8E1F734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4339771" cy="2487082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770" y="359999"/>
            <a:ext cx="7132229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4397828"/>
            <a:ext cx="3600000" cy="17271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99769" y="6376520"/>
            <a:ext cx="6732553" cy="360000"/>
          </a:xfrm>
        </p:spPr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4491C-CE89-49F6-834D-FE8C3A15E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36000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Graphic 12" descr="Ornament - page number border">
            <a:extLst>
              <a:ext uri="{FF2B5EF4-FFF2-40B4-BE49-F238E27FC236}">
                <a16:creationId xmlns:a16="http://schemas.microsoft.com/office/drawing/2014/main" id="{3FB771DA-B23F-4131-B31B-8AE984CD517E}"/>
              </a:ext>
            </a:extLst>
          </p:cNvPr>
          <p:cNvSpPr/>
          <p:nvPr userDrawn="1"/>
        </p:nvSpPr>
        <p:spPr>
          <a:xfrm rot="2700000">
            <a:off x="11572481" y="6311935"/>
            <a:ext cx="479362" cy="479362"/>
          </a:xfrm>
          <a:custGeom>
            <a:avLst/>
            <a:gdLst>
              <a:gd name="connsiteX0" fmla="*/ 216694 w 238125"/>
              <a:gd name="connsiteY0" fmla="*/ 88744 h 238125"/>
              <a:gd name="connsiteX1" fmla="*/ 216694 w 238125"/>
              <a:gd name="connsiteY1" fmla="*/ 78581 h 238125"/>
              <a:gd name="connsiteX2" fmla="*/ 211931 w 238125"/>
              <a:gd name="connsiteY2" fmla="*/ 73819 h 238125"/>
              <a:gd name="connsiteX3" fmla="*/ 169069 w 238125"/>
              <a:gd name="connsiteY3" fmla="*/ 30956 h 238125"/>
              <a:gd name="connsiteX4" fmla="*/ 164306 w 238125"/>
              <a:gd name="connsiteY4" fmla="*/ 26194 h 238125"/>
              <a:gd name="connsiteX5" fmla="*/ 154143 w 238125"/>
              <a:gd name="connsiteY5" fmla="*/ 26194 h 238125"/>
              <a:gd name="connsiteX6" fmla="*/ 121444 w 238125"/>
              <a:gd name="connsiteY6" fmla="*/ 7144 h 238125"/>
              <a:gd name="connsiteX7" fmla="*/ 88744 w 238125"/>
              <a:gd name="connsiteY7" fmla="*/ 26194 h 238125"/>
              <a:gd name="connsiteX8" fmla="*/ 78581 w 238125"/>
              <a:gd name="connsiteY8" fmla="*/ 26194 h 238125"/>
              <a:gd name="connsiteX9" fmla="*/ 73819 w 238125"/>
              <a:gd name="connsiteY9" fmla="*/ 30956 h 238125"/>
              <a:gd name="connsiteX10" fmla="*/ 30956 w 238125"/>
              <a:gd name="connsiteY10" fmla="*/ 73819 h 238125"/>
              <a:gd name="connsiteX11" fmla="*/ 26194 w 238125"/>
              <a:gd name="connsiteY11" fmla="*/ 78581 h 238125"/>
              <a:gd name="connsiteX12" fmla="*/ 26194 w 238125"/>
              <a:gd name="connsiteY12" fmla="*/ 88744 h 238125"/>
              <a:gd name="connsiteX13" fmla="*/ 7144 w 238125"/>
              <a:gd name="connsiteY13" fmla="*/ 121444 h 238125"/>
              <a:gd name="connsiteX14" fmla="*/ 26194 w 238125"/>
              <a:gd name="connsiteY14" fmla="*/ 154143 h 238125"/>
              <a:gd name="connsiteX15" fmla="*/ 26194 w 238125"/>
              <a:gd name="connsiteY15" fmla="*/ 164306 h 238125"/>
              <a:gd name="connsiteX16" fmla="*/ 30956 w 238125"/>
              <a:gd name="connsiteY16" fmla="*/ 169069 h 238125"/>
              <a:gd name="connsiteX17" fmla="*/ 73819 w 238125"/>
              <a:gd name="connsiteY17" fmla="*/ 211931 h 238125"/>
              <a:gd name="connsiteX18" fmla="*/ 78581 w 238125"/>
              <a:gd name="connsiteY18" fmla="*/ 216694 h 238125"/>
              <a:gd name="connsiteX19" fmla="*/ 88744 w 238125"/>
              <a:gd name="connsiteY19" fmla="*/ 216694 h 238125"/>
              <a:gd name="connsiteX20" fmla="*/ 121444 w 238125"/>
              <a:gd name="connsiteY20" fmla="*/ 235744 h 238125"/>
              <a:gd name="connsiteX21" fmla="*/ 154143 w 238125"/>
              <a:gd name="connsiteY21" fmla="*/ 216694 h 238125"/>
              <a:gd name="connsiteX22" fmla="*/ 164306 w 238125"/>
              <a:gd name="connsiteY22" fmla="*/ 216694 h 238125"/>
              <a:gd name="connsiteX23" fmla="*/ 169069 w 238125"/>
              <a:gd name="connsiteY23" fmla="*/ 211931 h 238125"/>
              <a:gd name="connsiteX24" fmla="*/ 211931 w 238125"/>
              <a:gd name="connsiteY24" fmla="*/ 169069 h 238125"/>
              <a:gd name="connsiteX25" fmla="*/ 216694 w 238125"/>
              <a:gd name="connsiteY25" fmla="*/ 164306 h 238125"/>
              <a:gd name="connsiteX26" fmla="*/ 216694 w 238125"/>
              <a:gd name="connsiteY26" fmla="*/ 154143 h 238125"/>
              <a:gd name="connsiteX27" fmla="*/ 235744 w 238125"/>
              <a:gd name="connsiteY27" fmla="*/ 121444 h 238125"/>
              <a:gd name="connsiteX28" fmla="*/ 216694 w 238125"/>
              <a:gd name="connsiteY28" fmla="*/ 88744 h 238125"/>
              <a:gd name="connsiteX29" fmla="*/ 211931 w 238125"/>
              <a:gd name="connsiteY29" fmla="*/ 145256 h 238125"/>
              <a:gd name="connsiteX30" fmla="*/ 207169 w 238125"/>
              <a:gd name="connsiteY30" fmla="*/ 150019 h 238125"/>
              <a:gd name="connsiteX31" fmla="*/ 207169 w 238125"/>
              <a:gd name="connsiteY31" fmla="*/ 159753 h 238125"/>
              <a:gd name="connsiteX32" fmla="*/ 159753 w 238125"/>
              <a:gd name="connsiteY32" fmla="*/ 207169 h 238125"/>
              <a:gd name="connsiteX33" fmla="*/ 150019 w 238125"/>
              <a:gd name="connsiteY33" fmla="*/ 207169 h 238125"/>
              <a:gd name="connsiteX34" fmla="*/ 145256 w 238125"/>
              <a:gd name="connsiteY34" fmla="*/ 211931 h 238125"/>
              <a:gd name="connsiteX35" fmla="*/ 121444 w 238125"/>
              <a:gd name="connsiteY35" fmla="*/ 226219 h 238125"/>
              <a:gd name="connsiteX36" fmla="*/ 97631 w 238125"/>
              <a:gd name="connsiteY36" fmla="*/ 211931 h 238125"/>
              <a:gd name="connsiteX37" fmla="*/ 92869 w 238125"/>
              <a:gd name="connsiteY37" fmla="*/ 207169 h 238125"/>
              <a:gd name="connsiteX38" fmla="*/ 83134 w 238125"/>
              <a:gd name="connsiteY38" fmla="*/ 207169 h 238125"/>
              <a:gd name="connsiteX39" fmla="*/ 35719 w 238125"/>
              <a:gd name="connsiteY39" fmla="*/ 159753 h 238125"/>
              <a:gd name="connsiteX40" fmla="*/ 35719 w 238125"/>
              <a:gd name="connsiteY40" fmla="*/ 150019 h 238125"/>
              <a:gd name="connsiteX41" fmla="*/ 30956 w 238125"/>
              <a:gd name="connsiteY41" fmla="*/ 145256 h 238125"/>
              <a:gd name="connsiteX42" fmla="*/ 16669 w 238125"/>
              <a:gd name="connsiteY42" fmla="*/ 121444 h 238125"/>
              <a:gd name="connsiteX43" fmla="*/ 30956 w 238125"/>
              <a:gd name="connsiteY43" fmla="*/ 97631 h 238125"/>
              <a:gd name="connsiteX44" fmla="*/ 35719 w 238125"/>
              <a:gd name="connsiteY44" fmla="*/ 92869 h 238125"/>
              <a:gd name="connsiteX45" fmla="*/ 35719 w 238125"/>
              <a:gd name="connsiteY45" fmla="*/ 83134 h 238125"/>
              <a:gd name="connsiteX46" fmla="*/ 83134 w 238125"/>
              <a:gd name="connsiteY46" fmla="*/ 35719 h 238125"/>
              <a:gd name="connsiteX47" fmla="*/ 92869 w 238125"/>
              <a:gd name="connsiteY47" fmla="*/ 35719 h 238125"/>
              <a:gd name="connsiteX48" fmla="*/ 97631 w 238125"/>
              <a:gd name="connsiteY48" fmla="*/ 30956 h 238125"/>
              <a:gd name="connsiteX49" fmla="*/ 121444 w 238125"/>
              <a:gd name="connsiteY49" fmla="*/ 16669 h 238125"/>
              <a:gd name="connsiteX50" fmla="*/ 145256 w 238125"/>
              <a:gd name="connsiteY50" fmla="*/ 30956 h 238125"/>
              <a:gd name="connsiteX51" fmla="*/ 150019 w 238125"/>
              <a:gd name="connsiteY51" fmla="*/ 35719 h 238125"/>
              <a:gd name="connsiteX52" fmla="*/ 159753 w 238125"/>
              <a:gd name="connsiteY52" fmla="*/ 35719 h 238125"/>
              <a:gd name="connsiteX53" fmla="*/ 207169 w 238125"/>
              <a:gd name="connsiteY53" fmla="*/ 83134 h 238125"/>
              <a:gd name="connsiteX54" fmla="*/ 207169 w 238125"/>
              <a:gd name="connsiteY54" fmla="*/ 92869 h 238125"/>
              <a:gd name="connsiteX55" fmla="*/ 211931 w 238125"/>
              <a:gd name="connsiteY55" fmla="*/ 97631 h 238125"/>
              <a:gd name="connsiteX56" fmla="*/ 226219 w 238125"/>
              <a:gd name="connsiteY56" fmla="*/ 121444 h 238125"/>
              <a:gd name="connsiteX57" fmla="*/ 211931 w 238125"/>
              <a:gd name="connsiteY57" fmla="*/ 145256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8125" h="238125">
                <a:moveTo>
                  <a:pt x="216694" y="88744"/>
                </a:moveTo>
                <a:lnTo>
                  <a:pt x="216694" y="78581"/>
                </a:lnTo>
                <a:cubicBezTo>
                  <a:pt x="216694" y="75952"/>
                  <a:pt x="214560" y="73819"/>
                  <a:pt x="211931" y="73819"/>
                </a:cubicBezTo>
                <a:cubicBezTo>
                  <a:pt x="188300" y="73819"/>
                  <a:pt x="169069" y="54588"/>
                  <a:pt x="169069" y="30956"/>
                </a:cubicBezTo>
                <a:cubicBezTo>
                  <a:pt x="169069" y="28327"/>
                  <a:pt x="166935" y="26194"/>
                  <a:pt x="164306" y="26194"/>
                </a:cubicBezTo>
                <a:lnTo>
                  <a:pt x="154143" y="26194"/>
                </a:lnTo>
                <a:cubicBezTo>
                  <a:pt x="151133" y="15202"/>
                  <a:pt x="137855" y="7144"/>
                  <a:pt x="121444" y="7144"/>
                </a:cubicBezTo>
                <a:cubicBezTo>
                  <a:pt x="105032" y="7144"/>
                  <a:pt x="91745" y="15202"/>
                  <a:pt x="88744" y="26194"/>
                </a:cubicBezTo>
                <a:lnTo>
                  <a:pt x="78581" y="26194"/>
                </a:lnTo>
                <a:cubicBezTo>
                  <a:pt x="75952" y="26194"/>
                  <a:pt x="73819" y="28327"/>
                  <a:pt x="73819" y="30956"/>
                </a:cubicBezTo>
                <a:cubicBezTo>
                  <a:pt x="73819" y="54588"/>
                  <a:pt x="54588" y="73819"/>
                  <a:pt x="30956" y="73819"/>
                </a:cubicBezTo>
                <a:cubicBezTo>
                  <a:pt x="28327" y="73819"/>
                  <a:pt x="26194" y="75952"/>
                  <a:pt x="26194" y="78581"/>
                </a:cubicBezTo>
                <a:lnTo>
                  <a:pt x="26194" y="88744"/>
                </a:lnTo>
                <a:cubicBezTo>
                  <a:pt x="15202" y="91754"/>
                  <a:pt x="7144" y="105032"/>
                  <a:pt x="7144" y="121444"/>
                </a:cubicBezTo>
                <a:cubicBezTo>
                  <a:pt x="7144" y="137855"/>
                  <a:pt x="15202" y="151143"/>
                  <a:pt x="26194" y="154143"/>
                </a:cubicBezTo>
                <a:lnTo>
                  <a:pt x="26194" y="164306"/>
                </a:lnTo>
                <a:cubicBezTo>
                  <a:pt x="26194" y="166935"/>
                  <a:pt x="28327" y="169069"/>
                  <a:pt x="30956" y="169069"/>
                </a:cubicBezTo>
                <a:cubicBezTo>
                  <a:pt x="54588" y="169069"/>
                  <a:pt x="73819" y="188300"/>
                  <a:pt x="73819" y="211931"/>
                </a:cubicBezTo>
                <a:cubicBezTo>
                  <a:pt x="73819" y="214560"/>
                  <a:pt x="75952" y="216694"/>
                  <a:pt x="78581" y="216694"/>
                </a:cubicBezTo>
                <a:lnTo>
                  <a:pt x="88744" y="216694"/>
                </a:lnTo>
                <a:cubicBezTo>
                  <a:pt x="91754" y="227686"/>
                  <a:pt x="105042" y="235744"/>
                  <a:pt x="121444" y="235744"/>
                </a:cubicBezTo>
                <a:cubicBezTo>
                  <a:pt x="137846" y="235744"/>
                  <a:pt x="151133" y="227686"/>
                  <a:pt x="154143" y="216694"/>
                </a:cubicBezTo>
                <a:lnTo>
                  <a:pt x="164306" y="216694"/>
                </a:lnTo>
                <a:cubicBezTo>
                  <a:pt x="166935" y="216694"/>
                  <a:pt x="169069" y="214560"/>
                  <a:pt x="169069" y="211931"/>
                </a:cubicBezTo>
                <a:cubicBezTo>
                  <a:pt x="169069" y="188300"/>
                  <a:pt x="188300" y="169069"/>
                  <a:pt x="211931" y="169069"/>
                </a:cubicBezTo>
                <a:cubicBezTo>
                  <a:pt x="214560" y="169069"/>
                  <a:pt x="216694" y="166935"/>
                  <a:pt x="216694" y="164306"/>
                </a:cubicBezTo>
                <a:lnTo>
                  <a:pt x="216694" y="154143"/>
                </a:lnTo>
                <a:cubicBezTo>
                  <a:pt x="227686" y="151133"/>
                  <a:pt x="235744" y="137855"/>
                  <a:pt x="235744" y="121444"/>
                </a:cubicBezTo>
                <a:cubicBezTo>
                  <a:pt x="235744" y="105032"/>
                  <a:pt x="227686" y="91745"/>
                  <a:pt x="216694" y="88744"/>
                </a:cubicBezTo>
                <a:close/>
                <a:moveTo>
                  <a:pt x="211931" y="145256"/>
                </a:moveTo>
                <a:cubicBezTo>
                  <a:pt x="209302" y="145256"/>
                  <a:pt x="207169" y="147390"/>
                  <a:pt x="207169" y="150019"/>
                </a:cubicBezTo>
                <a:lnTo>
                  <a:pt x="207169" y="159753"/>
                </a:lnTo>
                <a:cubicBezTo>
                  <a:pt x="182070" y="162030"/>
                  <a:pt x="162020" y="182070"/>
                  <a:pt x="159753" y="207169"/>
                </a:cubicBezTo>
                <a:lnTo>
                  <a:pt x="150019" y="207169"/>
                </a:lnTo>
                <a:cubicBezTo>
                  <a:pt x="147390" y="207169"/>
                  <a:pt x="145256" y="209302"/>
                  <a:pt x="145256" y="211931"/>
                </a:cubicBezTo>
                <a:cubicBezTo>
                  <a:pt x="145256" y="219675"/>
                  <a:pt x="134350" y="226219"/>
                  <a:pt x="121444" y="226219"/>
                </a:cubicBezTo>
                <a:cubicBezTo>
                  <a:pt x="108537" y="226219"/>
                  <a:pt x="97631" y="219675"/>
                  <a:pt x="97631" y="211931"/>
                </a:cubicBezTo>
                <a:cubicBezTo>
                  <a:pt x="97631" y="209302"/>
                  <a:pt x="95498" y="207169"/>
                  <a:pt x="92869" y="207169"/>
                </a:cubicBezTo>
                <a:lnTo>
                  <a:pt x="83134" y="207169"/>
                </a:lnTo>
                <a:cubicBezTo>
                  <a:pt x="80858" y="182070"/>
                  <a:pt x="60817" y="162030"/>
                  <a:pt x="35719" y="159753"/>
                </a:cubicBezTo>
                <a:lnTo>
                  <a:pt x="35719" y="150019"/>
                </a:lnTo>
                <a:cubicBezTo>
                  <a:pt x="35719" y="147390"/>
                  <a:pt x="33585" y="145256"/>
                  <a:pt x="30956" y="145256"/>
                </a:cubicBezTo>
                <a:cubicBezTo>
                  <a:pt x="23212" y="145256"/>
                  <a:pt x="16669" y="134350"/>
                  <a:pt x="16669" y="121444"/>
                </a:cubicBezTo>
                <a:cubicBezTo>
                  <a:pt x="16669" y="108537"/>
                  <a:pt x="23212" y="97631"/>
                  <a:pt x="30956" y="97631"/>
                </a:cubicBezTo>
                <a:cubicBezTo>
                  <a:pt x="33585" y="97631"/>
                  <a:pt x="35719" y="95498"/>
                  <a:pt x="35719" y="92869"/>
                </a:cubicBezTo>
                <a:lnTo>
                  <a:pt x="35719" y="83134"/>
                </a:lnTo>
                <a:cubicBezTo>
                  <a:pt x="60817" y="80858"/>
                  <a:pt x="80867" y="60817"/>
                  <a:pt x="83134" y="35719"/>
                </a:cubicBezTo>
                <a:lnTo>
                  <a:pt x="92869" y="35719"/>
                </a:lnTo>
                <a:cubicBezTo>
                  <a:pt x="95498" y="35719"/>
                  <a:pt x="97631" y="33585"/>
                  <a:pt x="97631" y="30956"/>
                </a:cubicBezTo>
                <a:cubicBezTo>
                  <a:pt x="97631" y="23212"/>
                  <a:pt x="108537" y="16669"/>
                  <a:pt x="121444" y="16669"/>
                </a:cubicBezTo>
                <a:cubicBezTo>
                  <a:pt x="134350" y="16669"/>
                  <a:pt x="145256" y="23212"/>
                  <a:pt x="145256" y="30956"/>
                </a:cubicBezTo>
                <a:cubicBezTo>
                  <a:pt x="145256" y="33585"/>
                  <a:pt x="147390" y="35719"/>
                  <a:pt x="150019" y="35719"/>
                </a:cubicBezTo>
                <a:lnTo>
                  <a:pt x="159753" y="35719"/>
                </a:lnTo>
                <a:cubicBezTo>
                  <a:pt x="162030" y="60817"/>
                  <a:pt x="182070" y="80867"/>
                  <a:pt x="207169" y="83134"/>
                </a:cubicBezTo>
                <a:lnTo>
                  <a:pt x="207169" y="92869"/>
                </a:lnTo>
                <a:cubicBezTo>
                  <a:pt x="207169" y="95498"/>
                  <a:pt x="209302" y="97631"/>
                  <a:pt x="211931" y="97631"/>
                </a:cubicBezTo>
                <a:cubicBezTo>
                  <a:pt x="219675" y="97631"/>
                  <a:pt x="226219" y="108537"/>
                  <a:pt x="226219" y="121444"/>
                </a:cubicBezTo>
                <a:cubicBezTo>
                  <a:pt x="226219" y="134350"/>
                  <a:pt x="219675" y="145256"/>
                  <a:pt x="211931" y="145256"/>
                </a:cubicBezTo>
                <a:close/>
              </a:path>
            </a:pathLst>
          </a:custGeom>
          <a:noFill/>
          <a:ln w="3175" cap="flat">
            <a:solidFill>
              <a:schemeClr val="tx1">
                <a:lumMod val="65000"/>
                <a:lumOff val="3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77780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6AA7C7E-927D-4A59-A188-B92D7A020028}"/>
              </a:ext>
            </a:extLst>
          </p:cNvPr>
          <p:cNvSpPr>
            <a:spLocks/>
          </p:cNvSpPr>
          <p:nvPr/>
        </p:nvSpPr>
        <p:spPr>
          <a:xfrm>
            <a:off x="4479182" y="183572"/>
            <a:ext cx="7575535" cy="6119028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h="1905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pic>
        <p:nvPicPr>
          <p:cNvPr id="5" name="Picture 4" descr="A close up of a door&#10;&#10;Description generated with high confidence">
            <a:extLst>
              <a:ext uri="{FF2B5EF4-FFF2-40B4-BE49-F238E27FC236}">
                <a16:creationId xmlns:a16="http://schemas.microsoft.com/office/drawing/2014/main" id="{B689A342-9E3E-4A4A-A286-07511DF3DA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7083"/>
            <a:ext cx="4339771" cy="4370917"/>
          </a:xfrm>
          <a:prstGeom prst="rect">
            <a:avLst/>
          </a:prstGeom>
        </p:spPr>
      </p:pic>
      <p:pic>
        <p:nvPicPr>
          <p:cNvPr id="10" name="Picture 9" descr="A close up of a door&#10;&#10;Description generated with high confidence">
            <a:extLst>
              <a:ext uri="{FF2B5EF4-FFF2-40B4-BE49-F238E27FC236}">
                <a16:creationId xmlns:a16="http://schemas.microsoft.com/office/drawing/2014/main" id="{0C9387A5-1FDB-4891-BB81-B914A06BF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339771" cy="2487082"/>
          </a:xfrm>
          <a:prstGeom prst="rect">
            <a:avLst/>
          </a:prstGeom>
        </p:spPr>
      </p:pic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 userDrawn="1">
            <p:ph type="pic" idx="1" hasCustomPrompt="1"/>
          </p:nvPr>
        </p:nvSpPr>
        <p:spPr>
          <a:xfrm>
            <a:off x="4699771" y="359999"/>
            <a:ext cx="713222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60001" y="359998"/>
            <a:ext cx="3600000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2A1F4-BF96-48B0-BB35-FD94F947F73F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699771" y="6376520"/>
            <a:ext cx="6732552" cy="360000"/>
          </a:xfrm>
        </p:spPr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99FF2-7CC6-4D3E-BB0B-E9AA1764C11A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Graphic 12" descr="Ornament - page number border">
            <a:extLst>
              <a:ext uri="{FF2B5EF4-FFF2-40B4-BE49-F238E27FC236}">
                <a16:creationId xmlns:a16="http://schemas.microsoft.com/office/drawing/2014/main" id="{BE8DA899-30F2-45E8-8CF0-3070E3F98E64}"/>
              </a:ext>
            </a:extLst>
          </p:cNvPr>
          <p:cNvSpPr/>
          <p:nvPr userDrawn="1"/>
        </p:nvSpPr>
        <p:spPr>
          <a:xfrm rot="2700000">
            <a:off x="11572481" y="6311935"/>
            <a:ext cx="479362" cy="479362"/>
          </a:xfrm>
          <a:custGeom>
            <a:avLst/>
            <a:gdLst>
              <a:gd name="connsiteX0" fmla="*/ 216694 w 238125"/>
              <a:gd name="connsiteY0" fmla="*/ 88744 h 238125"/>
              <a:gd name="connsiteX1" fmla="*/ 216694 w 238125"/>
              <a:gd name="connsiteY1" fmla="*/ 78581 h 238125"/>
              <a:gd name="connsiteX2" fmla="*/ 211931 w 238125"/>
              <a:gd name="connsiteY2" fmla="*/ 73819 h 238125"/>
              <a:gd name="connsiteX3" fmla="*/ 169069 w 238125"/>
              <a:gd name="connsiteY3" fmla="*/ 30956 h 238125"/>
              <a:gd name="connsiteX4" fmla="*/ 164306 w 238125"/>
              <a:gd name="connsiteY4" fmla="*/ 26194 h 238125"/>
              <a:gd name="connsiteX5" fmla="*/ 154143 w 238125"/>
              <a:gd name="connsiteY5" fmla="*/ 26194 h 238125"/>
              <a:gd name="connsiteX6" fmla="*/ 121444 w 238125"/>
              <a:gd name="connsiteY6" fmla="*/ 7144 h 238125"/>
              <a:gd name="connsiteX7" fmla="*/ 88744 w 238125"/>
              <a:gd name="connsiteY7" fmla="*/ 26194 h 238125"/>
              <a:gd name="connsiteX8" fmla="*/ 78581 w 238125"/>
              <a:gd name="connsiteY8" fmla="*/ 26194 h 238125"/>
              <a:gd name="connsiteX9" fmla="*/ 73819 w 238125"/>
              <a:gd name="connsiteY9" fmla="*/ 30956 h 238125"/>
              <a:gd name="connsiteX10" fmla="*/ 30956 w 238125"/>
              <a:gd name="connsiteY10" fmla="*/ 73819 h 238125"/>
              <a:gd name="connsiteX11" fmla="*/ 26194 w 238125"/>
              <a:gd name="connsiteY11" fmla="*/ 78581 h 238125"/>
              <a:gd name="connsiteX12" fmla="*/ 26194 w 238125"/>
              <a:gd name="connsiteY12" fmla="*/ 88744 h 238125"/>
              <a:gd name="connsiteX13" fmla="*/ 7144 w 238125"/>
              <a:gd name="connsiteY13" fmla="*/ 121444 h 238125"/>
              <a:gd name="connsiteX14" fmla="*/ 26194 w 238125"/>
              <a:gd name="connsiteY14" fmla="*/ 154143 h 238125"/>
              <a:gd name="connsiteX15" fmla="*/ 26194 w 238125"/>
              <a:gd name="connsiteY15" fmla="*/ 164306 h 238125"/>
              <a:gd name="connsiteX16" fmla="*/ 30956 w 238125"/>
              <a:gd name="connsiteY16" fmla="*/ 169069 h 238125"/>
              <a:gd name="connsiteX17" fmla="*/ 73819 w 238125"/>
              <a:gd name="connsiteY17" fmla="*/ 211931 h 238125"/>
              <a:gd name="connsiteX18" fmla="*/ 78581 w 238125"/>
              <a:gd name="connsiteY18" fmla="*/ 216694 h 238125"/>
              <a:gd name="connsiteX19" fmla="*/ 88744 w 238125"/>
              <a:gd name="connsiteY19" fmla="*/ 216694 h 238125"/>
              <a:gd name="connsiteX20" fmla="*/ 121444 w 238125"/>
              <a:gd name="connsiteY20" fmla="*/ 235744 h 238125"/>
              <a:gd name="connsiteX21" fmla="*/ 154143 w 238125"/>
              <a:gd name="connsiteY21" fmla="*/ 216694 h 238125"/>
              <a:gd name="connsiteX22" fmla="*/ 164306 w 238125"/>
              <a:gd name="connsiteY22" fmla="*/ 216694 h 238125"/>
              <a:gd name="connsiteX23" fmla="*/ 169069 w 238125"/>
              <a:gd name="connsiteY23" fmla="*/ 211931 h 238125"/>
              <a:gd name="connsiteX24" fmla="*/ 211931 w 238125"/>
              <a:gd name="connsiteY24" fmla="*/ 169069 h 238125"/>
              <a:gd name="connsiteX25" fmla="*/ 216694 w 238125"/>
              <a:gd name="connsiteY25" fmla="*/ 164306 h 238125"/>
              <a:gd name="connsiteX26" fmla="*/ 216694 w 238125"/>
              <a:gd name="connsiteY26" fmla="*/ 154143 h 238125"/>
              <a:gd name="connsiteX27" fmla="*/ 235744 w 238125"/>
              <a:gd name="connsiteY27" fmla="*/ 121444 h 238125"/>
              <a:gd name="connsiteX28" fmla="*/ 216694 w 238125"/>
              <a:gd name="connsiteY28" fmla="*/ 88744 h 238125"/>
              <a:gd name="connsiteX29" fmla="*/ 211931 w 238125"/>
              <a:gd name="connsiteY29" fmla="*/ 145256 h 238125"/>
              <a:gd name="connsiteX30" fmla="*/ 207169 w 238125"/>
              <a:gd name="connsiteY30" fmla="*/ 150019 h 238125"/>
              <a:gd name="connsiteX31" fmla="*/ 207169 w 238125"/>
              <a:gd name="connsiteY31" fmla="*/ 159753 h 238125"/>
              <a:gd name="connsiteX32" fmla="*/ 159753 w 238125"/>
              <a:gd name="connsiteY32" fmla="*/ 207169 h 238125"/>
              <a:gd name="connsiteX33" fmla="*/ 150019 w 238125"/>
              <a:gd name="connsiteY33" fmla="*/ 207169 h 238125"/>
              <a:gd name="connsiteX34" fmla="*/ 145256 w 238125"/>
              <a:gd name="connsiteY34" fmla="*/ 211931 h 238125"/>
              <a:gd name="connsiteX35" fmla="*/ 121444 w 238125"/>
              <a:gd name="connsiteY35" fmla="*/ 226219 h 238125"/>
              <a:gd name="connsiteX36" fmla="*/ 97631 w 238125"/>
              <a:gd name="connsiteY36" fmla="*/ 211931 h 238125"/>
              <a:gd name="connsiteX37" fmla="*/ 92869 w 238125"/>
              <a:gd name="connsiteY37" fmla="*/ 207169 h 238125"/>
              <a:gd name="connsiteX38" fmla="*/ 83134 w 238125"/>
              <a:gd name="connsiteY38" fmla="*/ 207169 h 238125"/>
              <a:gd name="connsiteX39" fmla="*/ 35719 w 238125"/>
              <a:gd name="connsiteY39" fmla="*/ 159753 h 238125"/>
              <a:gd name="connsiteX40" fmla="*/ 35719 w 238125"/>
              <a:gd name="connsiteY40" fmla="*/ 150019 h 238125"/>
              <a:gd name="connsiteX41" fmla="*/ 30956 w 238125"/>
              <a:gd name="connsiteY41" fmla="*/ 145256 h 238125"/>
              <a:gd name="connsiteX42" fmla="*/ 16669 w 238125"/>
              <a:gd name="connsiteY42" fmla="*/ 121444 h 238125"/>
              <a:gd name="connsiteX43" fmla="*/ 30956 w 238125"/>
              <a:gd name="connsiteY43" fmla="*/ 97631 h 238125"/>
              <a:gd name="connsiteX44" fmla="*/ 35719 w 238125"/>
              <a:gd name="connsiteY44" fmla="*/ 92869 h 238125"/>
              <a:gd name="connsiteX45" fmla="*/ 35719 w 238125"/>
              <a:gd name="connsiteY45" fmla="*/ 83134 h 238125"/>
              <a:gd name="connsiteX46" fmla="*/ 83134 w 238125"/>
              <a:gd name="connsiteY46" fmla="*/ 35719 h 238125"/>
              <a:gd name="connsiteX47" fmla="*/ 92869 w 238125"/>
              <a:gd name="connsiteY47" fmla="*/ 35719 h 238125"/>
              <a:gd name="connsiteX48" fmla="*/ 97631 w 238125"/>
              <a:gd name="connsiteY48" fmla="*/ 30956 h 238125"/>
              <a:gd name="connsiteX49" fmla="*/ 121444 w 238125"/>
              <a:gd name="connsiteY49" fmla="*/ 16669 h 238125"/>
              <a:gd name="connsiteX50" fmla="*/ 145256 w 238125"/>
              <a:gd name="connsiteY50" fmla="*/ 30956 h 238125"/>
              <a:gd name="connsiteX51" fmla="*/ 150019 w 238125"/>
              <a:gd name="connsiteY51" fmla="*/ 35719 h 238125"/>
              <a:gd name="connsiteX52" fmla="*/ 159753 w 238125"/>
              <a:gd name="connsiteY52" fmla="*/ 35719 h 238125"/>
              <a:gd name="connsiteX53" fmla="*/ 207169 w 238125"/>
              <a:gd name="connsiteY53" fmla="*/ 83134 h 238125"/>
              <a:gd name="connsiteX54" fmla="*/ 207169 w 238125"/>
              <a:gd name="connsiteY54" fmla="*/ 92869 h 238125"/>
              <a:gd name="connsiteX55" fmla="*/ 211931 w 238125"/>
              <a:gd name="connsiteY55" fmla="*/ 97631 h 238125"/>
              <a:gd name="connsiteX56" fmla="*/ 226219 w 238125"/>
              <a:gd name="connsiteY56" fmla="*/ 121444 h 238125"/>
              <a:gd name="connsiteX57" fmla="*/ 211931 w 238125"/>
              <a:gd name="connsiteY57" fmla="*/ 145256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8125" h="238125">
                <a:moveTo>
                  <a:pt x="216694" y="88744"/>
                </a:moveTo>
                <a:lnTo>
                  <a:pt x="216694" y="78581"/>
                </a:lnTo>
                <a:cubicBezTo>
                  <a:pt x="216694" y="75952"/>
                  <a:pt x="214560" y="73819"/>
                  <a:pt x="211931" y="73819"/>
                </a:cubicBezTo>
                <a:cubicBezTo>
                  <a:pt x="188300" y="73819"/>
                  <a:pt x="169069" y="54588"/>
                  <a:pt x="169069" y="30956"/>
                </a:cubicBezTo>
                <a:cubicBezTo>
                  <a:pt x="169069" y="28327"/>
                  <a:pt x="166935" y="26194"/>
                  <a:pt x="164306" y="26194"/>
                </a:cubicBezTo>
                <a:lnTo>
                  <a:pt x="154143" y="26194"/>
                </a:lnTo>
                <a:cubicBezTo>
                  <a:pt x="151133" y="15202"/>
                  <a:pt x="137855" y="7144"/>
                  <a:pt x="121444" y="7144"/>
                </a:cubicBezTo>
                <a:cubicBezTo>
                  <a:pt x="105032" y="7144"/>
                  <a:pt x="91745" y="15202"/>
                  <a:pt x="88744" y="26194"/>
                </a:cubicBezTo>
                <a:lnTo>
                  <a:pt x="78581" y="26194"/>
                </a:lnTo>
                <a:cubicBezTo>
                  <a:pt x="75952" y="26194"/>
                  <a:pt x="73819" y="28327"/>
                  <a:pt x="73819" y="30956"/>
                </a:cubicBezTo>
                <a:cubicBezTo>
                  <a:pt x="73819" y="54588"/>
                  <a:pt x="54588" y="73819"/>
                  <a:pt x="30956" y="73819"/>
                </a:cubicBezTo>
                <a:cubicBezTo>
                  <a:pt x="28327" y="73819"/>
                  <a:pt x="26194" y="75952"/>
                  <a:pt x="26194" y="78581"/>
                </a:cubicBezTo>
                <a:lnTo>
                  <a:pt x="26194" y="88744"/>
                </a:lnTo>
                <a:cubicBezTo>
                  <a:pt x="15202" y="91754"/>
                  <a:pt x="7144" y="105032"/>
                  <a:pt x="7144" y="121444"/>
                </a:cubicBezTo>
                <a:cubicBezTo>
                  <a:pt x="7144" y="137855"/>
                  <a:pt x="15202" y="151143"/>
                  <a:pt x="26194" y="154143"/>
                </a:cubicBezTo>
                <a:lnTo>
                  <a:pt x="26194" y="164306"/>
                </a:lnTo>
                <a:cubicBezTo>
                  <a:pt x="26194" y="166935"/>
                  <a:pt x="28327" y="169069"/>
                  <a:pt x="30956" y="169069"/>
                </a:cubicBezTo>
                <a:cubicBezTo>
                  <a:pt x="54588" y="169069"/>
                  <a:pt x="73819" y="188300"/>
                  <a:pt x="73819" y="211931"/>
                </a:cubicBezTo>
                <a:cubicBezTo>
                  <a:pt x="73819" y="214560"/>
                  <a:pt x="75952" y="216694"/>
                  <a:pt x="78581" y="216694"/>
                </a:cubicBezTo>
                <a:lnTo>
                  <a:pt x="88744" y="216694"/>
                </a:lnTo>
                <a:cubicBezTo>
                  <a:pt x="91754" y="227686"/>
                  <a:pt x="105042" y="235744"/>
                  <a:pt x="121444" y="235744"/>
                </a:cubicBezTo>
                <a:cubicBezTo>
                  <a:pt x="137846" y="235744"/>
                  <a:pt x="151133" y="227686"/>
                  <a:pt x="154143" y="216694"/>
                </a:cubicBezTo>
                <a:lnTo>
                  <a:pt x="164306" y="216694"/>
                </a:lnTo>
                <a:cubicBezTo>
                  <a:pt x="166935" y="216694"/>
                  <a:pt x="169069" y="214560"/>
                  <a:pt x="169069" y="211931"/>
                </a:cubicBezTo>
                <a:cubicBezTo>
                  <a:pt x="169069" y="188300"/>
                  <a:pt x="188300" y="169069"/>
                  <a:pt x="211931" y="169069"/>
                </a:cubicBezTo>
                <a:cubicBezTo>
                  <a:pt x="214560" y="169069"/>
                  <a:pt x="216694" y="166935"/>
                  <a:pt x="216694" y="164306"/>
                </a:cubicBezTo>
                <a:lnTo>
                  <a:pt x="216694" y="154143"/>
                </a:lnTo>
                <a:cubicBezTo>
                  <a:pt x="227686" y="151133"/>
                  <a:pt x="235744" y="137855"/>
                  <a:pt x="235744" y="121444"/>
                </a:cubicBezTo>
                <a:cubicBezTo>
                  <a:pt x="235744" y="105032"/>
                  <a:pt x="227686" y="91745"/>
                  <a:pt x="216694" y="88744"/>
                </a:cubicBezTo>
                <a:close/>
                <a:moveTo>
                  <a:pt x="211931" y="145256"/>
                </a:moveTo>
                <a:cubicBezTo>
                  <a:pt x="209302" y="145256"/>
                  <a:pt x="207169" y="147390"/>
                  <a:pt x="207169" y="150019"/>
                </a:cubicBezTo>
                <a:lnTo>
                  <a:pt x="207169" y="159753"/>
                </a:lnTo>
                <a:cubicBezTo>
                  <a:pt x="182070" y="162030"/>
                  <a:pt x="162020" y="182070"/>
                  <a:pt x="159753" y="207169"/>
                </a:cubicBezTo>
                <a:lnTo>
                  <a:pt x="150019" y="207169"/>
                </a:lnTo>
                <a:cubicBezTo>
                  <a:pt x="147390" y="207169"/>
                  <a:pt x="145256" y="209302"/>
                  <a:pt x="145256" y="211931"/>
                </a:cubicBezTo>
                <a:cubicBezTo>
                  <a:pt x="145256" y="219675"/>
                  <a:pt x="134350" y="226219"/>
                  <a:pt x="121444" y="226219"/>
                </a:cubicBezTo>
                <a:cubicBezTo>
                  <a:pt x="108537" y="226219"/>
                  <a:pt x="97631" y="219675"/>
                  <a:pt x="97631" y="211931"/>
                </a:cubicBezTo>
                <a:cubicBezTo>
                  <a:pt x="97631" y="209302"/>
                  <a:pt x="95498" y="207169"/>
                  <a:pt x="92869" y="207169"/>
                </a:cubicBezTo>
                <a:lnTo>
                  <a:pt x="83134" y="207169"/>
                </a:lnTo>
                <a:cubicBezTo>
                  <a:pt x="80858" y="182070"/>
                  <a:pt x="60817" y="162030"/>
                  <a:pt x="35719" y="159753"/>
                </a:cubicBezTo>
                <a:lnTo>
                  <a:pt x="35719" y="150019"/>
                </a:lnTo>
                <a:cubicBezTo>
                  <a:pt x="35719" y="147390"/>
                  <a:pt x="33585" y="145256"/>
                  <a:pt x="30956" y="145256"/>
                </a:cubicBezTo>
                <a:cubicBezTo>
                  <a:pt x="23212" y="145256"/>
                  <a:pt x="16669" y="134350"/>
                  <a:pt x="16669" y="121444"/>
                </a:cubicBezTo>
                <a:cubicBezTo>
                  <a:pt x="16669" y="108537"/>
                  <a:pt x="23212" y="97631"/>
                  <a:pt x="30956" y="97631"/>
                </a:cubicBezTo>
                <a:cubicBezTo>
                  <a:pt x="33585" y="97631"/>
                  <a:pt x="35719" y="95498"/>
                  <a:pt x="35719" y="92869"/>
                </a:cubicBezTo>
                <a:lnTo>
                  <a:pt x="35719" y="83134"/>
                </a:lnTo>
                <a:cubicBezTo>
                  <a:pt x="60817" y="80858"/>
                  <a:pt x="80867" y="60817"/>
                  <a:pt x="83134" y="35719"/>
                </a:cubicBezTo>
                <a:lnTo>
                  <a:pt x="92869" y="35719"/>
                </a:lnTo>
                <a:cubicBezTo>
                  <a:pt x="95498" y="35719"/>
                  <a:pt x="97631" y="33585"/>
                  <a:pt x="97631" y="30956"/>
                </a:cubicBezTo>
                <a:cubicBezTo>
                  <a:pt x="97631" y="23212"/>
                  <a:pt x="108537" y="16669"/>
                  <a:pt x="121444" y="16669"/>
                </a:cubicBezTo>
                <a:cubicBezTo>
                  <a:pt x="134350" y="16669"/>
                  <a:pt x="145256" y="23212"/>
                  <a:pt x="145256" y="30956"/>
                </a:cubicBezTo>
                <a:cubicBezTo>
                  <a:pt x="145256" y="33585"/>
                  <a:pt x="147390" y="35719"/>
                  <a:pt x="150019" y="35719"/>
                </a:cubicBezTo>
                <a:lnTo>
                  <a:pt x="159753" y="35719"/>
                </a:lnTo>
                <a:cubicBezTo>
                  <a:pt x="162030" y="60817"/>
                  <a:pt x="182070" y="80867"/>
                  <a:pt x="207169" y="83134"/>
                </a:cubicBezTo>
                <a:lnTo>
                  <a:pt x="207169" y="92869"/>
                </a:lnTo>
                <a:cubicBezTo>
                  <a:pt x="207169" y="95498"/>
                  <a:pt x="209302" y="97631"/>
                  <a:pt x="211931" y="97631"/>
                </a:cubicBezTo>
                <a:cubicBezTo>
                  <a:pt x="219675" y="97631"/>
                  <a:pt x="226219" y="108537"/>
                  <a:pt x="226219" y="121444"/>
                </a:cubicBezTo>
                <a:cubicBezTo>
                  <a:pt x="226219" y="134350"/>
                  <a:pt x="219675" y="145256"/>
                  <a:pt x="211931" y="145256"/>
                </a:cubicBezTo>
                <a:close/>
              </a:path>
            </a:pathLst>
          </a:custGeom>
          <a:noFill/>
          <a:ln w="3175" cap="flat">
            <a:solidFill>
              <a:schemeClr val="tx1">
                <a:lumMod val="65000"/>
                <a:lumOff val="3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BBAD22A-C2D6-45F0-80C4-D507FD3CE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4397828"/>
            <a:ext cx="3600000" cy="17271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14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hotos in Frames">
    <p:bg>
      <p:bgPr>
        <a:blipFill dpi="0" rotWithShape="1">
          <a:blip r:embed="rId2">
            <a:lum/>
          </a:blip>
          <a:srcRect/>
          <a:tile tx="0" ty="0" sx="80000" sy="2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81FE0C-256E-403A-9ECB-8D7D9422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grpSp>
        <p:nvGrpSpPr>
          <p:cNvPr id="139" name="Group 138" descr="Photo Frame">
            <a:extLst>
              <a:ext uri="{FF2B5EF4-FFF2-40B4-BE49-F238E27FC236}">
                <a16:creationId xmlns:a16="http://schemas.microsoft.com/office/drawing/2014/main" id="{A0866BF0-F217-4F80-B046-EE10599374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4484" y="1791265"/>
            <a:ext cx="2115297" cy="2713433"/>
            <a:chOff x="3379147" y="2596065"/>
            <a:chExt cx="1085482" cy="139242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4FD4EB0-F13F-43E7-9081-A1A716BD9271}"/>
                </a:ext>
              </a:extLst>
            </p:cNvPr>
            <p:cNvSpPr>
              <a:spLocks/>
            </p:cNvSpPr>
            <p:nvPr/>
          </p:nvSpPr>
          <p:spPr>
            <a:xfrm rot="5400000">
              <a:off x="3359660" y="2886288"/>
              <a:ext cx="1124459" cy="811974"/>
            </a:xfrm>
            <a:custGeom>
              <a:avLst/>
              <a:gdLst>
                <a:gd name="connsiteX0" fmla="*/ 0 w 1463096"/>
                <a:gd name="connsiteY0" fmla="*/ 0 h 1056504"/>
                <a:gd name="connsiteX1" fmla="*/ 1463096 w 1463096"/>
                <a:gd name="connsiteY1" fmla="*/ 0 h 1056504"/>
                <a:gd name="connsiteX2" fmla="*/ 1463096 w 1463096"/>
                <a:gd name="connsiteY2" fmla="*/ 1056504 h 1056504"/>
                <a:gd name="connsiteX3" fmla="*/ 0 w 1463096"/>
                <a:gd name="connsiteY3" fmla="*/ 1056504 h 105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3096" h="1056504">
                  <a:moveTo>
                    <a:pt x="0" y="0"/>
                  </a:moveTo>
                  <a:lnTo>
                    <a:pt x="1463096" y="0"/>
                  </a:lnTo>
                  <a:lnTo>
                    <a:pt x="1463096" y="1056504"/>
                  </a:lnTo>
                  <a:lnTo>
                    <a:pt x="0" y="105650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A000B15-C990-494E-B268-AFCC7F8C4942}"/>
                </a:ext>
              </a:extLst>
            </p:cNvPr>
            <p:cNvGrpSpPr/>
            <p:nvPr/>
          </p:nvGrpSpPr>
          <p:grpSpPr>
            <a:xfrm rot="5400000">
              <a:off x="3225678" y="2749534"/>
              <a:ext cx="1392420" cy="1085482"/>
              <a:chOff x="5445125" y="4102101"/>
              <a:chExt cx="1134270" cy="88423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280FA49-B989-4AE4-81A9-66CC7F8EF7AB}"/>
                  </a:ext>
                </a:extLst>
              </p:cNvPr>
              <p:cNvSpPr/>
              <p:nvPr/>
            </p:nvSpPr>
            <p:spPr>
              <a:xfrm>
                <a:off x="5445125" y="4102101"/>
                <a:ext cx="1134270" cy="111660"/>
              </a:xfrm>
              <a:custGeom>
                <a:avLst/>
                <a:gdLst>
                  <a:gd name="connsiteX0" fmla="*/ 0 w 1134270"/>
                  <a:gd name="connsiteY0" fmla="*/ 0 h 111660"/>
                  <a:gd name="connsiteX1" fmla="*/ 539166 w 1134270"/>
                  <a:gd name="connsiteY1" fmla="*/ 0 h 111660"/>
                  <a:gd name="connsiteX2" fmla="*/ 595104 w 1134270"/>
                  <a:gd name="connsiteY2" fmla="*/ 0 h 111660"/>
                  <a:gd name="connsiteX3" fmla="*/ 1134270 w 1134270"/>
                  <a:gd name="connsiteY3" fmla="*/ 0 h 111660"/>
                  <a:gd name="connsiteX4" fmla="*/ 1022611 w 1134270"/>
                  <a:gd name="connsiteY4" fmla="*/ 111660 h 111660"/>
                  <a:gd name="connsiteX5" fmla="*/ 595104 w 1134270"/>
                  <a:gd name="connsiteY5" fmla="*/ 111660 h 111660"/>
                  <a:gd name="connsiteX6" fmla="*/ 539166 w 1134270"/>
                  <a:gd name="connsiteY6" fmla="*/ 111660 h 111660"/>
                  <a:gd name="connsiteX7" fmla="*/ 111659 w 1134270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0" y="0"/>
                    </a:moveTo>
                    <a:lnTo>
                      <a:pt x="539166" y="0"/>
                    </a:lnTo>
                    <a:lnTo>
                      <a:pt x="595104" y="0"/>
                    </a:lnTo>
                    <a:lnTo>
                      <a:pt x="1134270" y="0"/>
                    </a:lnTo>
                    <a:lnTo>
                      <a:pt x="1022611" y="111660"/>
                    </a:lnTo>
                    <a:lnTo>
                      <a:pt x="595104" y="111660"/>
                    </a:lnTo>
                    <a:lnTo>
                      <a:pt x="539166" y="111660"/>
                    </a:lnTo>
                    <a:lnTo>
                      <a:pt x="111659" y="111660"/>
                    </a:lnTo>
                    <a:close/>
                  </a:path>
                </a:pathLst>
              </a:custGeom>
              <a:blipFill>
                <a:blip r:embed="rId3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444E5A4-79F5-4731-9C7C-AE2706A9999F}"/>
                  </a:ext>
                </a:extLst>
              </p:cNvPr>
              <p:cNvSpPr/>
              <p:nvPr/>
            </p:nvSpPr>
            <p:spPr>
              <a:xfrm rot="16200000" flipH="1" flipV="1">
                <a:off x="6081446" y="4488390"/>
                <a:ext cx="884236" cy="111660"/>
              </a:xfrm>
              <a:custGeom>
                <a:avLst/>
                <a:gdLst>
                  <a:gd name="connsiteX0" fmla="*/ 0 w 884236"/>
                  <a:gd name="connsiteY0" fmla="*/ 0 h 111660"/>
                  <a:gd name="connsiteX1" fmla="*/ 289131 w 884236"/>
                  <a:gd name="connsiteY1" fmla="*/ 0 h 111660"/>
                  <a:gd name="connsiteX2" fmla="*/ 595105 w 884236"/>
                  <a:gd name="connsiteY2" fmla="*/ 0 h 111660"/>
                  <a:gd name="connsiteX3" fmla="*/ 884236 w 884236"/>
                  <a:gd name="connsiteY3" fmla="*/ 0 h 111660"/>
                  <a:gd name="connsiteX4" fmla="*/ 772576 w 884236"/>
                  <a:gd name="connsiteY4" fmla="*/ 111660 h 111660"/>
                  <a:gd name="connsiteX5" fmla="*/ 595105 w 884236"/>
                  <a:gd name="connsiteY5" fmla="*/ 111660 h 111660"/>
                  <a:gd name="connsiteX6" fmla="*/ 289131 w 884236"/>
                  <a:gd name="connsiteY6" fmla="*/ 111660 h 111660"/>
                  <a:gd name="connsiteX7" fmla="*/ 111660 w 884236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0" y="0"/>
                    </a:moveTo>
                    <a:lnTo>
                      <a:pt x="289131" y="0"/>
                    </a:lnTo>
                    <a:lnTo>
                      <a:pt x="595105" y="0"/>
                    </a:lnTo>
                    <a:lnTo>
                      <a:pt x="884236" y="0"/>
                    </a:ln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close/>
                  </a:path>
                </a:pathLst>
              </a:custGeom>
              <a:blipFill>
                <a:blip r:embed="rId3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4690123-BBD9-44F9-BAE9-033CBEAE5A84}"/>
                  </a:ext>
                </a:extLst>
              </p:cNvPr>
              <p:cNvSpPr/>
              <p:nvPr/>
            </p:nvSpPr>
            <p:spPr>
              <a:xfrm flipV="1">
                <a:off x="5445125" y="4874678"/>
                <a:ext cx="1134270" cy="111660"/>
              </a:xfrm>
              <a:custGeom>
                <a:avLst/>
                <a:gdLst>
                  <a:gd name="connsiteX0" fmla="*/ 111659 w 1134270"/>
                  <a:gd name="connsiteY0" fmla="*/ 111660 h 111660"/>
                  <a:gd name="connsiteX1" fmla="*/ 539166 w 1134270"/>
                  <a:gd name="connsiteY1" fmla="*/ 111660 h 111660"/>
                  <a:gd name="connsiteX2" fmla="*/ 595104 w 1134270"/>
                  <a:gd name="connsiteY2" fmla="*/ 111660 h 111660"/>
                  <a:gd name="connsiteX3" fmla="*/ 1022611 w 1134270"/>
                  <a:gd name="connsiteY3" fmla="*/ 111660 h 111660"/>
                  <a:gd name="connsiteX4" fmla="*/ 1134270 w 1134270"/>
                  <a:gd name="connsiteY4" fmla="*/ 0 h 111660"/>
                  <a:gd name="connsiteX5" fmla="*/ 595104 w 1134270"/>
                  <a:gd name="connsiteY5" fmla="*/ 0 h 111660"/>
                  <a:gd name="connsiteX6" fmla="*/ 539166 w 1134270"/>
                  <a:gd name="connsiteY6" fmla="*/ 0 h 111660"/>
                  <a:gd name="connsiteX7" fmla="*/ 0 w 1134270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111659" y="111660"/>
                    </a:moveTo>
                    <a:lnTo>
                      <a:pt x="539166" y="111660"/>
                    </a:lnTo>
                    <a:lnTo>
                      <a:pt x="595104" y="111660"/>
                    </a:lnTo>
                    <a:lnTo>
                      <a:pt x="1022611" y="111660"/>
                    </a:lnTo>
                    <a:lnTo>
                      <a:pt x="1134270" y="0"/>
                    </a:lnTo>
                    <a:lnTo>
                      <a:pt x="595104" y="0"/>
                    </a:lnTo>
                    <a:lnTo>
                      <a:pt x="539166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E5A958-AA3C-41DF-BF46-0ED2AB58BFAD}"/>
                  </a:ext>
                </a:extLst>
              </p:cNvPr>
              <p:cNvSpPr/>
              <p:nvPr/>
            </p:nvSpPr>
            <p:spPr>
              <a:xfrm rot="16200000">
                <a:off x="5058837" y="4488390"/>
                <a:ext cx="884236" cy="111660"/>
              </a:xfrm>
              <a:custGeom>
                <a:avLst/>
                <a:gdLst>
                  <a:gd name="connsiteX0" fmla="*/ 884236 w 884236"/>
                  <a:gd name="connsiteY0" fmla="*/ 0 h 111660"/>
                  <a:gd name="connsiteX1" fmla="*/ 772576 w 884236"/>
                  <a:gd name="connsiteY1" fmla="*/ 111660 h 111660"/>
                  <a:gd name="connsiteX2" fmla="*/ 595105 w 884236"/>
                  <a:gd name="connsiteY2" fmla="*/ 111660 h 111660"/>
                  <a:gd name="connsiteX3" fmla="*/ 289131 w 884236"/>
                  <a:gd name="connsiteY3" fmla="*/ 111660 h 111660"/>
                  <a:gd name="connsiteX4" fmla="*/ 111660 w 884236"/>
                  <a:gd name="connsiteY4" fmla="*/ 111660 h 111660"/>
                  <a:gd name="connsiteX5" fmla="*/ 0 w 884236"/>
                  <a:gd name="connsiteY5" fmla="*/ 0 h 111660"/>
                  <a:gd name="connsiteX6" fmla="*/ 289131 w 884236"/>
                  <a:gd name="connsiteY6" fmla="*/ 0 h 111660"/>
                  <a:gd name="connsiteX7" fmla="*/ 595105 w 884236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884236" y="0"/>
                    </a:move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lnTo>
                      <a:pt x="0" y="0"/>
                    </a:lnTo>
                    <a:lnTo>
                      <a:pt x="289131" y="0"/>
                    </a:lnTo>
                    <a:lnTo>
                      <a:pt x="595105" y="0"/>
                    </a:lnTo>
                    <a:close/>
                  </a:path>
                </a:pathLst>
              </a:custGeom>
              <a:blipFill>
                <a:blip r:embed="rId3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</p:grpSp>
      <p:grpSp>
        <p:nvGrpSpPr>
          <p:cNvPr id="135" name="Group 134" descr="Photo Frame">
            <a:extLst>
              <a:ext uri="{FF2B5EF4-FFF2-40B4-BE49-F238E27FC236}">
                <a16:creationId xmlns:a16="http://schemas.microsoft.com/office/drawing/2014/main" id="{7D3107D3-F0A8-4F24-A64A-F847241A461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339792" y="1791265"/>
            <a:ext cx="3414853" cy="2681358"/>
            <a:chOff x="3379147" y="813607"/>
            <a:chExt cx="1316574" cy="103378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B8C52FC-3953-45C3-A042-DE2BF5A02072}"/>
                </a:ext>
              </a:extLst>
            </p:cNvPr>
            <p:cNvSpPr>
              <a:spLocks/>
            </p:cNvSpPr>
            <p:nvPr/>
          </p:nvSpPr>
          <p:spPr>
            <a:xfrm>
              <a:off x="3379147" y="813607"/>
              <a:ext cx="1316574" cy="103378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8287564-27FF-458F-9D5F-3C400F6B94A1}"/>
                </a:ext>
              </a:extLst>
            </p:cNvPr>
            <p:cNvSpPr>
              <a:spLocks/>
            </p:cNvSpPr>
            <p:nvPr/>
          </p:nvSpPr>
          <p:spPr>
            <a:xfrm>
              <a:off x="3494350" y="925305"/>
              <a:ext cx="1086168" cy="810383"/>
            </a:xfrm>
            <a:custGeom>
              <a:avLst/>
              <a:gdLst>
                <a:gd name="connsiteX0" fmla="*/ 0 w 987425"/>
                <a:gd name="connsiteY0" fmla="*/ 0 h 736712"/>
                <a:gd name="connsiteX1" fmla="*/ 987425 w 987425"/>
                <a:gd name="connsiteY1" fmla="*/ 0 h 736712"/>
                <a:gd name="connsiteX2" fmla="*/ 987425 w 987425"/>
                <a:gd name="connsiteY2" fmla="*/ 736712 h 736712"/>
                <a:gd name="connsiteX3" fmla="*/ 0 w 987425"/>
                <a:gd name="connsiteY3" fmla="*/ 736712 h 7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425" h="736712">
                  <a:moveTo>
                    <a:pt x="0" y="0"/>
                  </a:moveTo>
                  <a:lnTo>
                    <a:pt x="987425" y="0"/>
                  </a:lnTo>
                  <a:lnTo>
                    <a:pt x="987425" y="736712"/>
                  </a:lnTo>
                  <a:lnTo>
                    <a:pt x="0" y="736712"/>
                  </a:lnTo>
                  <a:close/>
                </a:path>
              </a:pathLst>
            </a:custGeom>
            <a:blipFill dpi="0" rotWithShape="1">
              <a:blip r:embed="rId4">
                <a:alphaModFix amt="44000"/>
              </a:blip>
              <a:srcRect/>
              <a:tile tx="0" ty="0" sx="20000" sy="20000" flip="none" algn="tl"/>
            </a:blip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7" name="Group 156" descr="Photo Frame">
            <a:extLst>
              <a:ext uri="{FF2B5EF4-FFF2-40B4-BE49-F238E27FC236}">
                <a16:creationId xmlns:a16="http://schemas.microsoft.com/office/drawing/2014/main" id="{ABA4AFC3-FCE5-4593-AA3B-2DB80F4153E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317702" y="1791265"/>
            <a:ext cx="4201663" cy="3275470"/>
            <a:chOff x="9233700" y="4578563"/>
            <a:chExt cx="2156118" cy="1680834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2DEE30-D2EC-4C1A-A82C-4AB230248BE8}"/>
                </a:ext>
              </a:extLst>
            </p:cNvPr>
            <p:cNvSpPr/>
            <p:nvPr userDrawn="1"/>
          </p:nvSpPr>
          <p:spPr>
            <a:xfrm rot="10800000">
              <a:off x="9233702" y="4578563"/>
              <a:ext cx="2156116" cy="168083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521DD51-57CE-4BFF-AD9E-84B2A2616B67}"/>
                </a:ext>
              </a:extLst>
            </p:cNvPr>
            <p:cNvSpPr>
              <a:spLocks/>
            </p:cNvSpPr>
            <p:nvPr userDrawn="1"/>
          </p:nvSpPr>
          <p:spPr>
            <a:xfrm rot="10800000">
              <a:off x="9441165" y="4790324"/>
              <a:ext cx="1741189" cy="1257315"/>
            </a:xfrm>
            <a:custGeom>
              <a:avLst/>
              <a:gdLst>
                <a:gd name="connsiteX0" fmla="*/ 915988 w 915988"/>
                <a:gd name="connsiteY0" fmla="*/ 661436 h 661436"/>
                <a:gd name="connsiteX1" fmla="*/ 0 w 915988"/>
                <a:gd name="connsiteY1" fmla="*/ 661436 h 661436"/>
                <a:gd name="connsiteX2" fmla="*/ 0 w 915988"/>
                <a:gd name="connsiteY2" fmla="*/ 0 h 661436"/>
                <a:gd name="connsiteX3" fmla="*/ 915988 w 915988"/>
                <a:gd name="connsiteY3" fmla="*/ 0 h 66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988" h="661436">
                  <a:moveTo>
                    <a:pt x="915988" y="661436"/>
                  </a:moveTo>
                  <a:lnTo>
                    <a:pt x="0" y="661436"/>
                  </a:lnTo>
                  <a:lnTo>
                    <a:pt x="0" y="0"/>
                  </a:lnTo>
                  <a:lnTo>
                    <a:pt x="91598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00000">
                <a:prstClr val="black">
                  <a:alpha val="1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E122963-26E0-4BA5-B9EE-6B498F3C6B05}"/>
                </a:ext>
              </a:extLst>
            </p:cNvPr>
            <p:cNvSpPr/>
            <p:nvPr userDrawn="1"/>
          </p:nvSpPr>
          <p:spPr>
            <a:xfrm rot="10800000">
              <a:off x="9233700" y="6047144"/>
              <a:ext cx="2156118" cy="212253"/>
            </a:xfrm>
            <a:custGeom>
              <a:avLst/>
              <a:gdLst>
                <a:gd name="connsiteX0" fmla="*/ 0 w 1134270"/>
                <a:gd name="connsiteY0" fmla="*/ 0 h 111660"/>
                <a:gd name="connsiteX1" fmla="*/ 539166 w 1134270"/>
                <a:gd name="connsiteY1" fmla="*/ 0 h 111660"/>
                <a:gd name="connsiteX2" fmla="*/ 595104 w 1134270"/>
                <a:gd name="connsiteY2" fmla="*/ 0 h 111660"/>
                <a:gd name="connsiteX3" fmla="*/ 1134270 w 1134270"/>
                <a:gd name="connsiteY3" fmla="*/ 0 h 111660"/>
                <a:gd name="connsiteX4" fmla="*/ 1022611 w 1134270"/>
                <a:gd name="connsiteY4" fmla="*/ 111660 h 111660"/>
                <a:gd name="connsiteX5" fmla="*/ 595104 w 1134270"/>
                <a:gd name="connsiteY5" fmla="*/ 111660 h 111660"/>
                <a:gd name="connsiteX6" fmla="*/ 539166 w 1134270"/>
                <a:gd name="connsiteY6" fmla="*/ 111660 h 111660"/>
                <a:gd name="connsiteX7" fmla="*/ 111659 w 1134270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0" y="0"/>
                  </a:moveTo>
                  <a:lnTo>
                    <a:pt x="539166" y="0"/>
                  </a:lnTo>
                  <a:lnTo>
                    <a:pt x="595104" y="0"/>
                  </a:lnTo>
                  <a:lnTo>
                    <a:pt x="1134270" y="0"/>
                  </a:lnTo>
                  <a:lnTo>
                    <a:pt x="1022611" y="111660"/>
                  </a:lnTo>
                  <a:lnTo>
                    <a:pt x="595104" y="111660"/>
                  </a:lnTo>
                  <a:lnTo>
                    <a:pt x="539166" y="111660"/>
                  </a:lnTo>
                  <a:lnTo>
                    <a:pt x="111659" y="111660"/>
                  </a:lnTo>
                  <a:close/>
                </a:path>
              </a:pathLst>
            </a:custGeom>
            <a:blipFill>
              <a:blip r:embed="rId3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D067FC-0EC8-4BF2-91BF-9693290B983B}"/>
                </a:ext>
              </a:extLst>
            </p:cNvPr>
            <p:cNvSpPr/>
            <p:nvPr userDrawn="1"/>
          </p:nvSpPr>
          <p:spPr>
            <a:xfrm rot="5400000" flipH="1" flipV="1">
              <a:off x="8499412" y="5312853"/>
              <a:ext cx="1680832" cy="212253"/>
            </a:xfrm>
            <a:custGeom>
              <a:avLst/>
              <a:gdLst>
                <a:gd name="connsiteX0" fmla="*/ 0 w 884236"/>
                <a:gd name="connsiteY0" fmla="*/ 0 h 111660"/>
                <a:gd name="connsiteX1" fmla="*/ 289131 w 884236"/>
                <a:gd name="connsiteY1" fmla="*/ 0 h 111660"/>
                <a:gd name="connsiteX2" fmla="*/ 595105 w 884236"/>
                <a:gd name="connsiteY2" fmla="*/ 0 h 111660"/>
                <a:gd name="connsiteX3" fmla="*/ 884236 w 884236"/>
                <a:gd name="connsiteY3" fmla="*/ 0 h 111660"/>
                <a:gd name="connsiteX4" fmla="*/ 772576 w 884236"/>
                <a:gd name="connsiteY4" fmla="*/ 111660 h 111660"/>
                <a:gd name="connsiteX5" fmla="*/ 595105 w 884236"/>
                <a:gd name="connsiteY5" fmla="*/ 111660 h 111660"/>
                <a:gd name="connsiteX6" fmla="*/ 289131 w 884236"/>
                <a:gd name="connsiteY6" fmla="*/ 111660 h 111660"/>
                <a:gd name="connsiteX7" fmla="*/ 111660 w 884236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0" y="0"/>
                  </a:moveTo>
                  <a:lnTo>
                    <a:pt x="289131" y="0"/>
                  </a:lnTo>
                  <a:lnTo>
                    <a:pt x="595105" y="0"/>
                  </a:lnTo>
                  <a:lnTo>
                    <a:pt x="884236" y="0"/>
                  </a:ln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close/>
                </a:path>
              </a:pathLst>
            </a:custGeom>
            <a:blipFill>
              <a:blip r:embed="rId3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F60CB37-A097-49B9-A293-447333E61FA7}"/>
                </a:ext>
              </a:extLst>
            </p:cNvPr>
            <p:cNvSpPr/>
            <p:nvPr userDrawn="1"/>
          </p:nvSpPr>
          <p:spPr>
            <a:xfrm rot="10800000" flipV="1">
              <a:off x="9233700" y="4578563"/>
              <a:ext cx="2156118" cy="212253"/>
            </a:xfrm>
            <a:custGeom>
              <a:avLst/>
              <a:gdLst>
                <a:gd name="connsiteX0" fmla="*/ 111659 w 1134270"/>
                <a:gd name="connsiteY0" fmla="*/ 111660 h 111660"/>
                <a:gd name="connsiteX1" fmla="*/ 539166 w 1134270"/>
                <a:gd name="connsiteY1" fmla="*/ 111660 h 111660"/>
                <a:gd name="connsiteX2" fmla="*/ 595104 w 1134270"/>
                <a:gd name="connsiteY2" fmla="*/ 111660 h 111660"/>
                <a:gd name="connsiteX3" fmla="*/ 1022611 w 1134270"/>
                <a:gd name="connsiteY3" fmla="*/ 111660 h 111660"/>
                <a:gd name="connsiteX4" fmla="*/ 1134270 w 1134270"/>
                <a:gd name="connsiteY4" fmla="*/ 0 h 111660"/>
                <a:gd name="connsiteX5" fmla="*/ 595104 w 1134270"/>
                <a:gd name="connsiteY5" fmla="*/ 0 h 111660"/>
                <a:gd name="connsiteX6" fmla="*/ 539166 w 1134270"/>
                <a:gd name="connsiteY6" fmla="*/ 0 h 111660"/>
                <a:gd name="connsiteX7" fmla="*/ 0 w 1134270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111659" y="111660"/>
                  </a:moveTo>
                  <a:lnTo>
                    <a:pt x="539166" y="111660"/>
                  </a:lnTo>
                  <a:lnTo>
                    <a:pt x="595104" y="111660"/>
                  </a:lnTo>
                  <a:lnTo>
                    <a:pt x="1022611" y="111660"/>
                  </a:lnTo>
                  <a:lnTo>
                    <a:pt x="1134270" y="0"/>
                  </a:lnTo>
                  <a:lnTo>
                    <a:pt x="595104" y="0"/>
                  </a:lnTo>
                  <a:lnTo>
                    <a:pt x="539166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5CB7912-E5EE-4C0B-B5E8-9EB7ABF0F21D}"/>
                </a:ext>
              </a:extLst>
            </p:cNvPr>
            <p:cNvSpPr/>
            <p:nvPr userDrawn="1"/>
          </p:nvSpPr>
          <p:spPr>
            <a:xfrm rot="5400000">
              <a:off x="10443275" y="5312853"/>
              <a:ext cx="1680832" cy="212253"/>
            </a:xfrm>
            <a:custGeom>
              <a:avLst/>
              <a:gdLst>
                <a:gd name="connsiteX0" fmla="*/ 884236 w 884236"/>
                <a:gd name="connsiteY0" fmla="*/ 0 h 111660"/>
                <a:gd name="connsiteX1" fmla="*/ 772576 w 884236"/>
                <a:gd name="connsiteY1" fmla="*/ 111660 h 111660"/>
                <a:gd name="connsiteX2" fmla="*/ 595105 w 884236"/>
                <a:gd name="connsiteY2" fmla="*/ 111660 h 111660"/>
                <a:gd name="connsiteX3" fmla="*/ 289131 w 884236"/>
                <a:gd name="connsiteY3" fmla="*/ 111660 h 111660"/>
                <a:gd name="connsiteX4" fmla="*/ 111660 w 884236"/>
                <a:gd name="connsiteY4" fmla="*/ 111660 h 111660"/>
                <a:gd name="connsiteX5" fmla="*/ 0 w 884236"/>
                <a:gd name="connsiteY5" fmla="*/ 0 h 111660"/>
                <a:gd name="connsiteX6" fmla="*/ 289131 w 884236"/>
                <a:gd name="connsiteY6" fmla="*/ 0 h 111660"/>
                <a:gd name="connsiteX7" fmla="*/ 595105 w 884236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884236" y="0"/>
                  </a:move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lnTo>
                    <a:pt x="0" y="0"/>
                  </a:lnTo>
                  <a:lnTo>
                    <a:pt x="289131" y="0"/>
                  </a:lnTo>
                  <a:lnTo>
                    <a:pt x="595105" y="0"/>
                  </a:lnTo>
                  <a:close/>
                </a:path>
              </a:pathLst>
            </a:custGeom>
            <a:blipFill>
              <a:blip r:embed="rId3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00" name="Graphic 12" descr="Ornament - page number border">
            <a:extLst>
              <a:ext uri="{FF2B5EF4-FFF2-40B4-BE49-F238E27FC236}">
                <a16:creationId xmlns:a16="http://schemas.microsoft.com/office/drawing/2014/main" id="{50A1A467-D07D-43AB-AEE6-CA2DD644BD96}"/>
              </a:ext>
            </a:extLst>
          </p:cNvPr>
          <p:cNvSpPr/>
          <p:nvPr userDrawn="1"/>
        </p:nvSpPr>
        <p:spPr>
          <a:xfrm rot="2700000">
            <a:off x="11572481" y="6311935"/>
            <a:ext cx="479362" cy="479362"/>
          </a:xfrm>
          <a:custGeom>
            <a:avLst/>
            <a:gdLst>
              <a:gd name="connsiteX0" fmla="*/ 216694 w 238125"/>
              <a:gd name="connsiteY0" fmla="*/ 88744 h 238125"/>
              <a:gd name="connsiteX1" fmla="*/ 216694 w 238125"/>
              <a:gd name="connsiteY1" fmla="*/ 78581 h 238125"/>
              <a:gd name="connsiteX2" fmla="*/ 211931 w 238125"/>
              <a:gd name="connsiteY2" fmla="*/ 73819 h 238125"/>
              <a:gd name="connsiteX3" fmla="*/ 169069 w 238125"/>
              <a:gd name="connsiteY3" fmla="*/ 30956 h 238125"/>
              <a:gd name="connsiteX4" fmla="*/ 164306 w 238125"/>
              <a:gd name="connsiteY4" fmla="*/ 26194 h 238125"/>
              <a:gd name="connsiteX5" fmla="*/ 154143 w 238125"/>
              <a:gd name="connsiteY5" fmla="*/ 26194 h 238125"/>
              <a:gd name="connsiteX6" fmla="*/ 121444 w 238125"/>
              <a:gd name="connsiteY6" fmla="*/ 7144 h 238125"/>
              <a:gd name="connsiteX7" fmla="*/ 88744 w 238125"/>
              <a:gd name="connsiteY7" fmla="*/ 26194 h 238125"/>
              <a:gd name="connsiteX8" fmla="*/ 78581 w 238125"/>
              <a:gd name="connsiteY8" fmla="*/ 26194 h 238125"/>
              <a:gd name="connsiteX9" fmla="*/ 73819 w 238125"/>
              <a:gd name="connsiteY9" fmla="*/ 30956 h 238125"/>
              <a:gd name="connsiteX10" fmla="*/ 30956 w 238125"/>
              <a:gd name="connsiteY10" fmla="*/ 73819 h 238125"/>
              <a:gd name="connsiteX11" fmla="*/ 26194 w 238125"/>
              <a:gd name="connsiteY11" fmla="*/ 78581 h 238125"/>
              <a:gd name="connsiteX12" fmla="*/ 26194 w 238125"/>
              <a:gd name="connsiteY12" fmla="*/ 88744 h 238125"/>
              <a:gd name="connsiteX13" fmla="*/ 7144 w 238125"/>
              <a:gd name="connsiteY13" fmla="*/ 121444 h 238125"/>
              <a:gd name="connsiteX14" fmla="*/ 26194 w 238125"/>
              <a:gd name="connsiteY14" fmla="*/ 154143 h 238125"/>
              <a:gd name="connsiteX15" fmla="*/ 26194 w 238125"/>
              <a:gd name="connsiteY15" fmla="*/ 164306 h 238125"/>
              <a:gd name="connsiteX16" fmla="*/ 30956 w 238125"/>
              <a:gd name="connsiteY16" fmla="*/ 169069 h 238125"/>
              <a:gd name="connsiteX17" fmla="*/ 73819 w 238125"/>
              <a:gd name="connsiteY17" fmla="*/ 211931 h 238125"/>
              <a:gd name="connsiteX18" fmla="*/ 78581 w 238125"/>
              <a:gd name="connsiteY18" fmla="*/ 216694 h 238125"/>
              <a:gd name="connsiteX19" fmla="*/ 88744 w 238125"/>
              <a:gd name="connsiteY19" fmla="*/ 216694 h 238125"/>
              <a:gd name="connsiteX20" fmla="*/ 121444 w 238125"/>
              <a:gd name="connsiteY20" fmla="*/ 235744 h 238125"/>
              <a:gd name="connsiteX21" fmla="*/ 154143 w 238125"/>
              <a:gd name="connsiteY21" fmla="*/ 216694 h 238125"/>
              <a:gd name="connsiteX22" fmla="*/ 164306 w 238125"/>
              <a:gd name="connsiteY22" fmla="*/ 216694 h 238125"/>
              <a:gd name="connsiteX23" fmla="*/ 169069 w 238125"/>
              <a:gd name="connsiteY23" fmla="*/ 211931 h 238125"/>
              <a:gd name="connsiteX24" fmla="*/ 211931 w 238125"/>
              <a:gd name="connsiteY24" fmla="*/ 169069 h 238125"/>
              <a:gd name="connsiteX25" fmla="*/ 216694 w 238125"/>
              <a:gd name="connsiteY25" fmla="*/ 164306 h 238125"/>
              <a:gd name="connsiteX26" fmla="*/ 216694 w 238125"/>
              <a:gd name="connsiteY26" fmla="*/ 154143 h 238125"/>
              <a:gd name="connsiteX27" fmla="*/ 235744 w 238125"/>
              <a:gd name="connsiteY27" fmla="*/ 121444 h 238125"/>
              <a:gd name="connsiteX28" fmla="*/ 216694 w 238125"/>
              <a:gd name="connsiteY28" fmla="*/ 88744 h 238125"/>
              <a:gd name="connsiteX29" fmla="*/ 211931 w 238125"/>
              <a:gd name="connsiteY29" fmla="*/ 145256 h 238125"/>
              <a:gd name="connsiteX30" fmla="*/ 207169 w 238125"/>
              <a:gd name="connsiteY30" fmla="*/ 150019 h 238125"/>
              <a:gd name="connsiteX31" fmla="*/ 207169 w 238125"/>
              <a:gd name="connsiteY31" fmla="*/ 159753 h 238125"/>
              <a:gd name="connsiteX32" fmla="*/ 159753 w 238125"/>
              <a:gd name="connsiteY32" fmla="*/ 207169 h 238125"/>
              <a:gd name="connsiteX33" fmla="*/ 150019 w 238125"/>
              <a:gd name="connsiteY33" fmla="*/ 207169 h 238125"/>
              <a:gd name="connsiteX34" fmla="*/ 145256 w 238125"/>
              <a:gd name="connsiteY34" fmla="*/ 211931 h 238125"/>
              <a:gd name="connsiteX35" fmla="*/ 121444 w 238125"/>
              <a:gd name="connsiteY35" fmla="*/ 226219 h 238125"/>
              <a:gd name="connsiteX36" fmla="*/ 97631 w 238125"/>
              <a:gd name="connsiteY36" fmla="*/ 211931 h 238125"/>
              <a:gd name="connsiteX37" fmla="*/ 92869 w 238125"/>
              <a:gd name="connsiteY37" fmla="*/ 207169 h 238125"/>
              <a:gd name="connsiteX38" fmla="*/ 83134 w 238125"/>
              <a:gd name="connsiteY38" fmla="*/ 207169 h 238125"/>
              <a:gd name="connsiteX39" fmla="*/ 35719 w 238125"/>
              <a:gd name="connsiteY39" fmla="*/ 159753 h 238125"/>
              <a:gd name="connsiteX40" fmla="*/ 35719 w 238125"/>
              <a:gd name="connsiteY40" fmla="*/ 150019 h 238125"/>
              <a:gd name="connsiteX41" fmla="*/ 30956 w 238125"/>
              <a:gd name="connsiteY41" fmla="*/ 145256 h 238125"/>
              <a:gd name="connsiteX42" fmla="*/ 16669 w 238125"/>
              <a:gd name="connsiteY42" fmla="*/ 121444 h 238125"/>
              <a:gd name="connsiteX43" fmla="*/ 30956 w 238125"/>
              <a:gd name="connsiteY43" fmla="*/ 97631 h 238125"/>
              <a:gd name="connsiteX44" fmla="*/ 35719 w 238125"/>
              <a:gd name="connsiteY44" fmla="*/ 92869 h 238125"/>
              <a:gd name="connsiteX45" fmla="*/ 35719 w 238125"/>
              <a:gd name="connsiteY45" fmla="*/ 83134 h 238125"/>
              <a:gd name="connsiteX46" fmla="*/ 83134 w 238125"/>
              <a:gd name="connsiteY46" fmla="*/ 35719 h 238125"/>
              <a:gd name="connsiteX47" fmla="*/ 92869 w 238125"/>
              <a:gd name="connsiteY47" fmla="*/ 35719 h 238125"/>
              <a:gd name="connsiteX48" fmla="*/ 97631 w 238125"/>
              <a:gd name="connsiteY48" fmla="*/ 30956 h 238125"/>
              <a:gd name="connsiteX49" fmla="*/ 121444 w 238125"/>
              <a:gd name="connsiteY49" fmla="*/ 16669 h 238125"/>
              <a:gd name="connsiteX50" fmla="*/ 145256 w 238125"/>
              <a:gd name="connsiteY50" fmla="*/ 30956 h 238125"/>
              <a:gd name="connsiteX51" fmla="*/ 150019 w 238125"/>
              <a:gd name="connsiteY51" fmla="*/ 35719 h 238125"/>
              <a:gd name="connsiteX52" fmla="*/ 159753 w 238125"/>
              <a:gd name="connsiteY52" fmla="*/ 35719 h 238125"/>
              <a:gd name="connsiteX53" fmla="*/ 207169 w 238125"/>
              <a:gd name="connsiteY53" fmla="*/ 83134 h 238125"/>
              <a:gd name="connsiteX54" fmla="*/ 207169 w 238125"/>
              <a:gd name="connsiteY54" fmla="*/ 92869 h 238125"/>
              <a:gd name="connsiteX55" fmla="*/ 211931 w 238125"/>
              <a:gd name="connsiteY55" fmla="*/ 97631 h 238125"/>
              <a:gd name="connsiteX56" fmla="*/ 226219 w 238125"/>
              <a:gd name="connsiteY56" fmla="*/ 121444 h 238125"/>
              <a:gd name="connsiteX57" fmla="*/ 211931 w 238125"/>
              <a:gd name="connsiteY57" fmla="*/ 145256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8125" h="238125">
                <a:moveTo>
                  <a:pt x="216694" y="88744"/>
                </a:moveTo>
                <a:lnTo>
                  <a:pt x="216694" y="78581"/>
                </a:lnTo>
                <a:cubicBezTo>
                  <a:pt x="216694" y="75952"/>
                  <a:pt x="214560" y="73819"/>
                  <a:pt x="211931" y="73819"/>
                </a:cubicBezTo>
                <a:cubicBezTo>
                  <a:pt x="188300" y="73819"/>
                  <a:pt x="169069" y="54588"/>
                  <a:pt x="169069" y="30956"/>
                </a:cubicBezTo>
                <a:cubicBezTo>
                  <a:pt x="169069" y="28327"/>
                  <a:pt x="166935" y="26194"/>
                  <a:pt x="164306" y="26194"/>
                </a:cubicBezTo>
                <a:lnTo>
                  <a:pt x="154143" y="26194"/>
                </a:lnTo>
                <a:cubicBezTo>
                  <a:pt x="151133" y="15202"/>
                  <a:pt x="137855" y="7144"/>
                  <a:pt x="121444" y="7144"/>
                </a:cubicBezTo>
                <a:cubicBezTo>
                  <a:pt x="105032" y="7144"/>
                  <a:pt x="91745" y="15202"/>
                  <a:pt x="88744" y="26194"/>
                </a:cubicBezTo>
                <a:lnTo>
                  <a:pt x="78581" y="26194"/>
                </a:lnTo>
                <a:cubicBezTo>
                  <a:pt x="75952" y="26194"/>
                  <a:pt x="73819" y="28327"/>
                  <a:pt x="73819" y="30956"/>
                </a:cubicBezTo>
                <a:cubicBezTo>
                  <a:pt x="73819" y="54588"/>
                  <a:pt x="54588" y="73819"/>
                  <a:pt x="30956" y="73819"/>
                </a:cubicBezTo>
                <a:cubicBezTo>
                  <a:pt x="28327" y="73819"/>
                  <a:pt x="26194" y="75952"/>
                  <a:pt x="26194" y="78581"/>
                </a:cubicBezTo>
                <a:lnTo>
                  <a:pt x="26194" y="88744"/>
                </a:lnTo>
                <a:cubicBezTo>
                  <a:pt x="15202" y="91754"/>
                  <a:pt x="7144" y="105032"/>
                  <a:pt x="7144" y="121444"/>
                </a:cubicBezTo>
                <a:cubicBezTo>
                  <a:pt x="7144" y="137855"/>
                  <a:pt x="15202" y="151143"/>
                  <a:pt x="26194" y="154143"/>
                </a:cubicBezTo>
                <a:lnTo>
                  <a:pt x="26194" y="164306"/>
                </a:lnTo>
                <a:cubicBezTo>
                  <a:pt x="26194" y="166935"/>
                  <a:pt x="28327" y="169069"/>
                  <a:pt x="30956" y="169069"/>
                </a:cubicBezTo>
                <a:cubicBezTo>
                  <a:pt x="54588" y="169069"/>
                  <a:pt x="73819" y="188300"/>
                  <a:pt x="73819" y="211931"/>
                </a:cubicBezTo>
                <a:cubicBezTo>
                  <a:pt x="73819" y="214560"/>
                  <a:pt x="75952" y="216694"/>
                  <a:pt x="78581" y="216694"/>
                </a:cubicBezTo>
                <a:lnTo>
                  <a:pt x="88744" y="216694"/>
                </a:lnTo>
                <a:cubicBezTo>
                  <a:pt x="91754" y="227686"/>
                  <a:pt x="105042" y="235744"/>
                  <a:pt x="121444" y="235744"/>
                </a:cubicBezTo>
                <a:cubicBezTo>
                  <a:pt x="137846" y="235744"/>
                  <a:pt x="151133" y="227686"/>
                  <a:pt x="154143" y="216694"/>
                </a:cubicBezTo>
                <a:lnTo>
                  <a:pt x="164306" y="216694"/>
                </a:lnTo>
                <a:cubicBezTo>
                  <a:pt x="166935" y="216694"/>
                  <a:pt x="169069" y="214560"/>
                  <a:pt x="169069" y="211931"/>
                </a:cubicBezTo>
                <a:cubicBezTo>
                  <a:pt x="169069" y="188300"/>
                  <a:pt x="188300" y="169069"/>
                  <a:pt x="211931" y="169069"/>
                </a:cubicBezTo>
                <a:cubicBezTo>
                  <a:pt x="214560" y="169069"/>
                  <a:pt x="216694" y="166935"/>
                  <a:pt x="216694" y="164306"/>
                </a:cubicBezTo>
                <a:lnTo>
                  <a:pt x="216694" y="154143"/>
                </a:lnTo>
                <a:cubicBezTo>
                  <a:pt x="227686" y="151133"/>
                  <a:pt x="235744" y="137855"/>
                  <a:pt x="235744" y="121444"/>
                </a:cubicBezTo>
                <a:cubicBezTo>
                  <a:pt x="235744" y="105032"/>
                  <a:pt x="227686" y="91745"/>
                  <a:pt x="216694" y="88744"/>
                </a:cubicBezTo>
                <a:close/>
                <a:moveTo>
                  <a:pt x="211931" y="145256"/>
                </a:moveTo>
                <a:cubicBezTo>
                  <a:pt x="209302" y="145256"/>
                  <a:pt x="207169" y="147390"/>
                  <a:pt x="207169" y="150019"/>
                </a:cubicBezTo>
                <a:lnTo>
                  <a:pt x="207169" y="159753"/>
                </a:lnTo>
                <a:cubicBezTo>
                  <a:pt x="182070" y="162030"/>
                  <a:pt x="162020" y="182070"/>
                  <a:pt x="159753" y="207169"/>
                </a:cubicBezTo>
                <a:lnTo>
                  <a:pt x="150019" y="207169"/>
                </a:lnTo>
                <a:cubicBezTo>
                  <a:pt x="147390" y="207169"/>
                  <a:pt x="145256" y="209302"/>
                  <a:pt x="145256" y="211931"/>
                </a:cubicBezTo>
                <a:cubicBezTo>
                  <a:pt x="145256" y="219675"/>
                  <a:pt x="134350" y="226219"/>
                  <a:pt x="121444" y="226219"/>
                </a:cubicBezTo>
                <a:cubicBezTo>
                  <a:pt x="108537" y="226219"/>
                  <a:pt x="97631" y="219675"/>
                  <a:pt x="97631" y="211931"/>
                </a:cubicBezTo>
                <a:cubicBezTo>
                  <a:pt x="97631" y="209302"/>
                  <a:pt x="95498" y="207169"/>
                  <a:pt x="92869" y="207169"/>
                </a:cubicBezTo>
                <a:lnTo>
                  <a:pt x="83134" y="207169"/>
                </a:lnTo>
                <a:cubicBezTo>
                  <a:pt x="80858" y="182070"/>
                  <a:pt x="60817" y="162030"/>
                  <a:pt x="35719" y="159753"/>
                </a:cubicBezTo>
                <a:lnTo>
                  <a:pt x="35719" y="150019"/>
                </a:lnTo>
                <a:cubicBezTo>
                  <a:pt x="35719" y="147390"/>
                  <a:pt x="33585" y="145256"/>
                  <a:pt x="30956" y="145256"/>
                </a:cubicBezTo>
                <a:cubicBezTo>
                  <a:pt x="23212" y="145256"/>
                  <a:pt x="16669" y="134350"/>
                  <a:pt x="16669" y="121444"/>
                </a:cubicBezTo>
                <a:cubicBezTo>
                  <a:pt x="16669" y="108537"/>
                  <a:pt x="23212" y="97631"/>
                  <a:pt x="30956" y="97631"/>
                </a:cubicBezTo>
                <a:cubicBezTo>
                  <a:pt x="33585" y="97631"/>
                  <a:pt x="35719" y="95498"/>
                  <a:pt x="35719" y="92869"/>
                </a:cubicBezTo>
                <a:lnTo>
                  <a:pt x="35719" y="83134"/>
                </a:lnTo>
                <a:cubicBezTo>
                  <a:pt x="60817" y="80858"/>
                  <a:pt x="80867" y="60817"/>
                  <a:pt x="83134" y="35719"/>
                </a:cubicBezTo>
                <a:lnTo>
                  <a:pt x="92869" y="35719"/>
                </a:lnTo>
                <a:cubicBezTo>
                  <a:pt x="95498" y="35719"/>
                  <a:pt x="97631" y="33585"/>
                  <a:pt x="97631" y="30956"/>
                </a:cubicBezTo>
                <a:cubicBezTo>
                  <a:pt x="97631" y="23212"/>
                  <a:pt x="108537" y="16669"/>
                  <a:pt x="121444" y="16669"/>
                </a:cubicBezTo>
                <a:cubicBezTo>
                  <a:pt x="134350" y="16669"/>
                  <a:pt x="145256" y="23212"/>
                  <a:pt x="145256" y="30956"/>
                </a:cubicBezTo>
                <a:cubicBezTo>
                  <a:pt x="145256" y="33585"/>
                  <a:pt x="147390" y="35719"/>
                  <a:pt x="150019" y="35719"/>
                </a:cubicBezTo>
                <a:lnTo>
                  <a:pt x="159753" y="35719"/>
                </a:lnTo>
                <a:cubicBezTo>
                  <a:pt x="162030" y="60817"/>
                  <a:pt x="182070" y="80867"/>
                  <a:pt x="207169" y="83134"/>
                </a:cubicBezTo>
                <a:lnTo>
                  <a:pt x="207169" y="92869"/>
                </a:lnTo>
                <a:cubicBezTo>
                  <a:pt x="207169" y="95498"/>
                  <a:pt x="209302" y="97631"/>
                  <a:pt x="211931" y="97631"/>
                </a:cubicBezTo>
                <a:cubicBezTo>
                  <a:pt x="219675" y="97631"/>
                  <a:pt x="226219" y="108537"/>
                  <a:pt x="226219" y="121444"/>
                </a:cubicBezTo>
                <a:cubicBezTo>
                  <a:pt x="226219" y="134350"/>
                  <a:pt x="219675" y="145256"/>
                  <a:pt x="211931" y="145256"/>
                </a:cubicBezTo>
                <a:close/>
              </a:path>
            </a:pathLst>
          </a:custGeom>
          <a:noFill/>
          <a:ln w="3175" cap="flat">
            <a:solidFill>
              <a:schemeClr val="tx1">
                <a:lumMod val="65000"/>
                <a:lumOff val="3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2" name="Picture Placeholder 131" descr="Picture Placeholder">
            <a:extLst>
              <a:ext uri="{FF2B5EF4-FFF2-40B4-BE49-F238E27FC236}">
                <a16:creationId xmlns:a16="http://schemas.microsoft.com/office/drawing/2014/main" id="{E2CE86EB-E954-47A0-A1E7-07339A788034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3809812" y="2229712"/>
            <a:ext cx="2474811" cy="1804465"/>
          </a:xfrm>
          <a:custGeom>
            <a:avLst/>
            <a:gdLst>
              <a:gd name="connsiteX0" fmla="*/ 0 w 780743"/>
              <a:gd name="connsiteY0" fmla="*/ 0 h 512391"/>
              <a:gd name="connsiteX1" fmla="*/ 780743 w 780743"/>
              <a:gd name="connsiteY1" fmla="*/ 0 h 512391"/>
              <a:gd name="connsiteX2" fmla="*/ 780743 w 780743"/>
              <a:gd name="connsiteY2" fmla="*/ 512391 h 512391"/>
              <a:gd name="connsiteX3" fmla="*/ 0 w 780743"/>
              <a:gd name="connsiteY3" fmla="*/ 512391 h 51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743" h="512391">
                <a:moveTo>
                  <a:pt x="0" y="0"/>
                </a:moveTo>
                <a:lnTo>
                  <a:pt x="780743" y="0"/>
                </a:lnTo>
                <a:lnTo>
                  <a:pt x="780743" y="512391"/>
                </a:lnTo>
                <a:lnTo>
                  <a:pt x="0" y="512391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8" name="Picture Placeholder 137" descr="Picture Placeholder">
            <a:extLst>
              <a:ext uri="{FF2B5EF4-FFF2-40B4-BE49-F238E27FC236}">
                <a16:creationId xmlns:a16="http://schemas.microsoft.com/office/drawing/2014/main" id="{71A1580A-4DF8-48EA-BE8A-CD52EA522ECE}"/>
              </a:ext>
            </a:extLst>
          </p:cNvPr>
          <p:cNvSpPr>
            <a:spLocks noGrp="1" noChangeAspect="1"/>
          </p:cNvSpPr>
          <p:nvPr userDrawn="1">
            <p:ph type="pic" sz="quarter" idx="18"/>
          </p:nvPr>
        </p:nvSpPr>
        <p:spPr>
          <a:xfrm>
            <a:off x="1004817" y="2295276"/>
            <a:ext cx="1154633" cy="1705413"/>
          </a:xfrm>
          <a:custGeom>
            <a:avLst/>
            <a:gdLst>
              <a:gd name="connsiteX0" fmla="*/ 0 w 592509"/>
              <a:gd name="connsiteY0" fmla="*/ 0 h 875146"/>
              <a:gd name="connsiteX1" fmla="*/ 592509 w 592509"/>
              <a:gd name="connsiteY1" fmla="*/ 0 h 875146"/>
              <a:gd name="connsiteX2" fmla="*/ 592509 w 592509"/>
              <a:gd name="connsiteY2" fmla="*/ 875146 h 875146"/>
              <a:gd name="connsiteX3" fmla="*/ 0 w 592509"/>
              <a:gd name="connsiteY3" fmla="*/ 875146 h 87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09" h="875146">
                <a:moveTo>
                  <a:pt x="0" y="0"/>
                </a:moveTo>
                <a:lnTo>
                  <a:pt x="592509" y="0"/>
                </a:lnTo>
                <a:lnTo>
                  <a:pt x="592509" y="875146"/>
                </a:lnTo>
                <a:lnTo>
                  <a:pt x="0" y="875146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5" name="Picture Placeholder 154" descr="Picture Placeholder">
            <a:extLst>
              <a:ext uri="{FF2B5EF4-FFF2-40B4-BE49-F238E27FC236}">
                <a16:creationId xmlns:a16="http://schemas.microsoft.com/office/drawing/2014/main" id="{A87F991B-DC4F-4547-9F90-390B098E4C48}"/>
              </a:ext>
            </a:extLst>
          </p:cNvPr>
          <p:cNvSpPr>
            <a:spLocks noGrp="1" noChangeAspect="1"/>
          </p:cNvSpPr>
          <p:nvPr userDrawn="1">
            <p:ph type="pic" sz="quarter" idx="25"/>
          </p:nvPr>
        </p:nvSpPr>
        <p:spPr>
          <a:xfrm>
            <a:off x="8127905" y="2533405"/>
            <a:ext cx="1043143" cy="1791191"/>
          </a:xfrm>
          <a:custGeom>
            <a:avLst/>
            <a:gdLst>
              <a:gd name="connsiteX0" fmla="*/ 0 w 535297"/>
              <a:gd name="connsiteY0" fmla="*/ 0 h 919164"/>
              <a:gd name="connsiteX1" fmla="*/ 535297 w 535297"/>
              <a:gd name="connsiteY1" fmla="*/ 0 h 919164"/>
              <a:gd name="connsiteX2" fmla="*/ 535297 w 535297"/>
              <a:gd name="connsiteY2" fmla="*/ 919164 h 919164"/>
              <a:gd name="connsiteX3" fmla="*/ 0 w 535297"/>
              <a:gd name="connsiteY3" fmla="*/ 919164 h 91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297" h="919164">
                <a:moveTo>
                  <a:pt x="0" y="0"/>
                </a:moveTo>
                <a:lnTo>
                  <a:pt x="535297" y="0"/>
                </a:lnTo>
                <a:lnTo>
                  <a:pt x="535297" y="919164"/>
                </a:lnTo>
                <a:lnTo>
                  <a:pt x="0" y="919164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6" name="Picture Placeholder 155" descr="Picture Placeholder">
            <a:extLst>
              <a:ext uri="{FF2B5EF4-FFF2-40B4-BE49-F238E27FC236}">
                <a16:creationId xmlns:a16="http://schemas.microsoft.com/office/drawing/2014/main" id="{4CE21D91-DEB4-4EFA-A872-6D01F533B266}"/>
              </a:ext>
            </a:extLst>
          </p:cNvPr>
          <p:cNvSpPr>
            <a:spLocks noGrp="1" noChangeAspect="1"/>
          </p:cNvSpPr>
          <p:nvPr userDrawn="1">
            <p:ph type="pic" sz="quarter" idx="26"/>
          </p:nvPr>
        </p:nvSpPr>
        <p:spPr>
          <a:xfrm>
            <a:off x="9666019" y="2533405"/>
            <a:ext cx="1043143" cy="1791191"/>
          </a:xfrm>
          <a:custGeom>
            <a:avLst/>
            <a:gdLst>
              <a:gd name="connsiteX0" fmla="*/ 0 w 535297"/>
              <a:gd name="connsiteY0" fmla="*/ 0 h 919164"/>
              <a:gd name="connsiteX1" fmla="*/ 535297 w 535297"/>
              <a:gd name="connsiteY1" fmla="*/ 0 h 919164"/>
              <a:gd name="connsiteX2" fmla="*/ 535297 w 535297"/>
              <a:gd name="connsiteY2" fmla="*/ 919164 h 919164"/>
              <a:gd name="connsiteX3" fmla="*/ 0 w 535297"/>
              <a:gd name="connsiteY3" fmla="*/ 919164 h 91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297" h="919164">
                <a:moveTo>
                  <a:pt x="0" y="0"/>
                </a:moveTo>
                <a:lnTo>
                  <a:pt x="535297" y="0"/>
                </a:lnTo>
                <a:lnTo>
                  <a:pt x="535297" y="919164"/>
                </a:lnTo>
                <a:lnTo>
                  <a:pt x="0" y="919164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6809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quare Photos">
    <p:bg>
      <p:bgPr>
        <a:blipFill dpi="0" rotWithShape="1">
          <a:blip r:embed="rId2">
            <a:lum/>
          </a:blip>
          <a:srcRect/>
          <a:tile tx="0" ty="0" sx="80000" sy="2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 descr="Photo Frame">
            <a:extLst>
              <a:ext uri="{FF2B5EF4-FFF2-40B4-BE49-F238E27FC236}">
                <a16:creationId xmlns:a16="http://schemas.microsoft.com/office/drawing/2014/main" id="{FDECF2E7-EF17-4FDB-91FE-07489085F56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5507" y="1557349"/>
            <a:ext cx="3183428" cy="3183430"/>
            <a:chOff x="457939" y="4107098"/>
            <a:chExt cx="2174324" cy="2174325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4166E27-0929-4C16-A82E-EF3505514504}"/>
                </a:ext>
              </a:extLst>
            </p:cNvPr>
            <p:cNvSpPr/>
            <p:nvPr/>
          </p:nvSpPr>
          <p:spPr>
            <a:xfrm>
              <a:off x="457939" y="4107098"/>
              <a:ext cx="2174324" cy="2174324"/>
            </a:xfrm>
            <a:custGeom>
              <a:avLst/>
              <a:gdLst>
                <a:gd name="connsiteX0" fmla="*/ 0 w 2174324"/>
                <a:gd name="connsiteY0" fmla="*/ 0 h 2174324"/>
                <a:gd name="connsiteX1" fmla="*/ 2174324 w 2174324"/>
                <a:gd name="connsiteY1" fmla="*/ 0 h 2174324"/>
                <a:gd name="connsiteX2" fmla="*/ 2174324 w 2174324"/>
                <a:gd name="connsiteY2" fmla="*/ 2174324 h 2174324"/>
                <a:gd name="connsiteX3" fmla="*/ 0 w 2174324"/>
                <a:gd name="connsiteY3" fmla="*/ 2174324 h 217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4324" h="2174324">
                  <a:moveTo>
                    <a:pt x="0" y="0"/>
                  </a:moveTo>
                  <a:lnTo>
                    <a:pt x="2174324" y="0"/>
                  </a:lnTo>
                  <a:lnTo>
                    <a:pt x="2174324" y="2174324"/>
                  </a:lnTo>
                  <a:lnTo>
                    <a:pt x="0" y="21743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70BF4D-4271-49E8-992D-00368898F8E1}"/>
                </a:ext>
              </a:extLst>
            </p:cNvPr>
            <p:cNvSpPr/>
            <p:nvPr/>
          </p:nvSpPr>
          <p:spPr>
            <a:xfrm flipH="1" flipV="1">
              <a:off x="457939" y="6210351"/>
              <a:ext cx="2174324" cy="71071"/>
            </a:xfrm>
            <a:custGeom>
              <a:avLst/>
              <a:gdLst>
                <a:gd name="connsiteX0" fmla="*/ 2103253 w 2174324"/>
                <a:gd name="connsiteY0" fmla="*/ 71071 h 71071"/>
                <a:gd name="connsiteX1" fmla="*/ 1840641 w 2174324"/>
                <a:gd name="connsiteY1" fmla="*/ 71071 h 71071"/>
                <a:gd name="connsiteX2" fmla="*/ 1795540 w 2174324"/>
                <a:gd name="connsiteY2" fmla="*/ 71071 h 71071"/>
                <a:gd name="connsiteX3" fmla="*/ 1548731 w 2174324"/>
                <a:gd name="connsiteY3" fmla="*/ 71071 h 71071"/>
                <a:gd name="connsiteX4" fmla="*/ 1532928 w 2174324"/>
                <a:gd name="connsiteY4" fmla="*/ 71071 h 71071"/>
                <a:gd name="connsiteX5" fmla="*/ 1299105 w 2174324"/>
                <a:gd name="connsiteY5" fmla="*/ 71071 h 71071"/>
                <a:gd name="connsiteX6" fmla="*/ 1241018 w 2174324"/>
                <a:gd name="connsiteY6" fmla="*/ 71071 h 71071"/>
                <a:gd name="connsiteX7" fmla="*/ 1007195 w 2174324"/>
                <a:gd name="connsiteY7" fmla="*/ 71071 h 71071"/>
                <a:gd name="connsiteX8" fmla="*/ 991392 w 2174324"/>
                <a:gd name="connsiteY8" fmla="*/ 71071 h 71071"/>
                <a:gd name="connsiteX9" fmla="*/ 804149 w 2174324"/>
                <a:gd name="connsiteY9" fmla="*/ 71071 h 71071"/>
                <a:gd name="connsiteX10" fmla="*/ 699482 w 2174324"/>
                <a:gd name="connsiteY10" fmla="*/ 71071 h 71071"/>
                <a:gd name="connsiteX11" fmla="*/ 546451 w 2174324"/>
                <a:gd name="connsiteY11" fmla="*/ 71071 h 71071"/>
                <a:gd name="connsiteX12" fmla="*/ 496436 w 2174324"/>
                <a:gd name="connsiteY12" fmla="*/ 71071 h 71071"/>
                <a:gd name="connsiteX13" fmla="*/ 378784 w 2174324"/>
                <a:gd name="connsiteY13" fmla="*/ 71071 h 71071"/>
                <a:gd name="connsiteX14" fmla="*/ 238738 w 2174324"/>
                <a:gd name="connsiteY14" fmla="*/ 71071 h 71071"/>
                <a:gd name="connsiteX15" fmla="*/ 71071 w 2174324"/>
                <a:gd name="connsiteY15" fmla="*/ 71071 h 71071"/>
                <a:gd name="connsiteX16" fmla="*/ 0 w 2174324"/>
                <a:gd name="connsiteY16" fmla="*/ 0 h 71071"/>
                <a:gd name="connsiteX17" fmla="*/ 238738 w 2174324"/>
                <a:gd name="connsiteY17" fmla="*/ 0 h 71071"/>
                <a:gd name="connsiteX18" fmla="*/ 378784 w 2174324"/>
                <a:gd name="connsiteY18" fmla="*/ 0 h 71071"/>
                <a:gd name="connsiteX19" fmla="*/ 496436 w 2174324"/>
                <a:gd name="connsiteY19" fmla="*/ 0 h 71071"/>
                <a:gd name="connsiteX20" fmla="*/ 617522 w 2174324"/>
                <a:gd name="connsiteY20" fmla="*/ 0 h 71071"/>
                <a:gd name="connsiteX21" fmla="*/ 699482 w 2174324"/>
                <a:gd name="connsiteY21" fmla="*/ 0 h 71071"/>
                <a:gd name="connsiteX22" fmla="*/ 875220 w 2174324"/>
                <a:gd name="connsiteY22" fmla="*/ 0 h 71071"/>
                <a:gd name="connsiteX23" fmla="*/ 991392 w 2174324"/>
                <a:gd name="connsiteY23" fmla="*/ 0 h 71071"/>
                <a:gd name="connsiteX24" fmla="*/ 1078266 w 2174324"/>
                <a:gd name="connsiteY24" fmla="*/ 0 h 71071"/>
                <a:gd name="connsiteX25" fmla="*/ 1241018 w 2174324"/>
                <a:gd name="connsiteY25" fmla="*/ 0 h 71071"/>
                <a:gd name="connsiteX26" fmla="*/ 1370176 w 2174324"/>
                <a:gd name="connsiteY26" fmla="*/ 0 h 71071"/>
                <a:gd name="connsiteX27" fmla="*/ 1532928 w 2174324"/>
                <a:gd name="connsiteY27" fmla="*/ 0 h 71071"/>
                <a:gd name="connsiteX28" fmla="*/ 1619802 w 2174324"/>
                <a:gd name="connsiteY28" fmla="*/ 0 h 71071"/>
                <a:gd name="connsiteX29" fmla="*/ 1795540 w 2174324"/>
                <a:gd name="connsiteY29" fmla="*/ 0 h 71071"/>
                <a:gd name="connsiteX30" fmla="*/ 1911712 w 2174324"/>
                <a:gd name="connsiteY30" fmla="*/ 0 h 71071"/>
                <a:gd name="connsiteX31" fmla="*/ 2174324 w 2174324"/>
                <a:gd name="connsiteY31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2103253" y="71071"/>
                  </a:moveTo>
                  <a:lnTo>
                    <a:pt x="1840641" y="71071"/>
                  </a:lnTo>
                  <a:lnTo>
                    <a:pt x="1795540" y="71071"/>
                  </a:lnTo>
                  <a:lnTo>
                    <a:pt x="1548731" y="71071"/>
                  </a:lnTo>
                  <a:lnTo>
                    <a:pt x="1532928" y="71071"/>
                  </a:lnTo>
                  <a:lnTo>
                    <a:pt x="1299105" y="71071"/>
                  </a:lnTo>
                  <a:lnTo>
                    <a:pt x="1241018" y="71071"/>
                  </a:lnTo>
                  <a:lnTo>
                    <a:pt x="1007195" y="71071"/>
                  </a:lnTo>
                  <a:lnTo>
                    <a:pt x="991392" y="71071"/>
                  </a:lnTo>
                  <a:lnTo>
                    <a:pt x="804149" y="71071"/>
                  </a:lnTo>
                  <a:lnTo>
                    <a:pt x="699482" y="71071"/>
                  </a:lnTo>
                  <a:lnTo>
                    <a:pt x="546451" y="71071"/>
                  </a:lnTo>
                  <a:lnTo>
                    <a:pt x="496436" y="71071"/>
                  </a:lnTo>
                  <a:lnTo>
                    <a:pt x="378784" y="71071"/>
                  </a:lnTo>
                  <a:lnTo>
                    <a:pt x="238738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38738" y="0"/>
                  </a:lnTo>
                  <a:lnTo>
                    <a:pt x="378784" y="0"/>
                  </a:lnTo>
                  <a:lnTo>
                    <a:pt x="496436" y="0"/>
                  </a:lnTo>
                  <a:lnTo>
                    <a:pt x="617522" y="0"/>
                  </a:lnTo>
                  <a:lnTo>
                    <a:pt x="699482" y="0"/>
                  </a:lnTo>
                  <a:lnTo>
                    <a:pt x="875220" y="0"/>
                  </a:lnTo>
                  <a:lnTo>
                    <a:pt x="991392" y="0"/>
                  </a:lnTo>
                  <a:lnTo>
                    <a:pt x="1078266" y="0"/>
                  </a:lnTo>
                  <a:lnTo>
                    <a:pt x="1241018" y="0"/>
                  </a:lnTo>
                  <a:lnTo>
                    <a:pt x="1370176" y="0"/>
                  </a:lnTo>
                  <a:lnTo>
                    <a:pt x="1532928" y="0"/>
                  </a:lnTo>
                  <a:lnTo>
                    <a:pt x="1619802" y="0"/>
                  </a:lnTo>
                  <a:lnTo>
                    <a:pt x="1795540" y="0"/>
                  </a:lnTo>
                  <a:lnTo>
                    <a:pt x="1911712" y="0"/>
                  </a:lnTo>
                  <a:lnTo>
                    <a:pt x="2174324" y="0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4A08A07-1457-41FB-A65E-50C7D27B1C10}"/>
                </a:ext>
              </a:extLst>
            </p:cNvPr>
            <p:cNvSpPr/>
            <p:nvPr/>
          </p:nvSpPr>
          <p:spPr>
            <a:xfrm rot="5400000" flipH="1">
              <a:off x="1509566" y="5158724"/>
              <a:ext cx="2174323" cy="71071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1881338 w 2174323"/>
                <a:gd name="connsiteY1" fmla="*/ 0 h 71071"/>
                <a:gd name="connsiteX2" fmla="*/ 1795539 w 2174323"/>
                <a:gd name="connsiteY2" fmla="*/ 0 h 71071"/>
                <a:gd name="connsiteX3" fmla="*/ 1612159 w 2174323"/>
                <a:gd name="connsiteY3" fmla="*/ 0 h 71071"/>
                <a:gd name="connsiteX4" fmla="*/ 1502554 w 2174323"/>
                <a:gd name="connsiteY4" fmla="*/ 0 h 71071"/>
                <a:gd name="connsiteX5" fmla="*/ 1374256 w 2174323"/>
                <a:gd name="connsiteY5" fmla="*/ 0 h 71071"/>
                <a:gd name="connsiteX6" fmla="*/ 1233375 w 2174323"/>
                <a:gd name="connsiteY6" fmla="*/ 0 h 71071"/>
                <a:gd name="connsiteX7" fmla="*/ 1060556 w 2174323"/>
                <a:gd name="connsiteY7" fmla="*/ 0 h 71071"/>
                <a:gd name="connsiteX8" fmla="*/ 995472 w 2174323"/>
                <a:gd name="connsiteY8" fmla="*/ 0 h 71071"/>
                <a:gd name="connsiteX9" fmla="*/ 793104 w 2174323"/>
                <a:gd name="connsiteY9" fmla="*/ 0 h 71071"/>
                <a:gd name="connsiteX10" fmla="*/ 681772 w 2174323"/>
                <a:gd name="connsiteY10" fmla="*/ 0 h 71071"/>
                <a:gd name="connsiteX11" fmla="*/ 655508 w 2174323"/>
                <a:gd name="connsiteY11" fmla="*/ 0 h 71071"/>
                <a:gd name="connsiteX12" fmla="*/ 414320 w 2174323"/>
                <a:gd name="connsiteY12" fmla="*/ 0 h 71071"/>
                <a:gd name="connsiteX13" fmla="*/ 378784 w 2174323"/>
                <a:gd name="connsiteY13" fmla="*/ 0 h 71071"/>
                <a:gd name="connsiteX14" fmla="*/ 276724 w 2174323"/>
                <a:gd name="connsiteY14" fmla="*/ 0 h 71071"/>
                <a:gd name="connsiteX15" fmla="*/ 0 w 2174323"/>
                <a:gd name="connsiteY15" fmla="*/ 0 h 71071"/>
                <a:gd name="connsiteX16" fmla="*/ 71071 w 2174323"/>
                <a:gd name="connsiteY16" fmla="*/ 71071 h 71071"/>
                <a:gd name="connsiteX17" fmla="*/ 276724 w 2174323"/>
                <a:gd name="connsiteY17" fmla="*/ 71071 h 71071"/>
                <a:gd name="connsiteX18" fmla="*/ 378784 w 2174323"/>
                <a:gd name="connsiteY18" fmla="*/ 71071 h 71071"/>
                <a:gd name="connsiteX19" fmla="*/ 414320 w 2174323"/>
                <a:gd name="connsiteY19" fmla="*/ 71071 h 71071"/>
                <a:gd name="connsiteX20" fmla="*/ 584437 w 2174323"/>
                <a:gd name="connsiteY20" fmla="*/ 71071 h 71071"/>
                <a:gd name="connsiteX21" fmla="*/ 681772 w 2174323"/>
                <a:gd name="connsiteY21" fmla="*/ 71071 h 71071"/>
                <a:gd name="connsiteX22" fmla="*/ 722033 w 2174323"/>
                <a:gd name="connsiteY22" fmla="*/ 71071 h 71071"/>
                <a:gd name="connsiteX23" fmla="*/ 989485 w 2174323"/>
                <a:gd name="connsiteY23" fmla="*/ 71071 h 71071"/>
                <a:gd name="connsiteX24" fmla="*/ 995472 w 2174323"/>
                <a:gd name="connsiteY24" fmla="*/ 65084 h 71071"/>
                <a:gd name="connsiteX25" fmla="*/ 995472 w 2174323"/>
                <a:gd name="connsiteY25" fmla="*/ 71071 h 71071"/>
                <a:gd name="connsiteX26" fmla="*/ 1233375 w 2174323"/>
                <a:gd name="connsiteY26" fmla="*/ 71071 h 71071"/>
                <a:gd name="connsiteX27" fmla="*/ 1303185 w 2174323"/>
                <a:gd name="connsiteY27" fmla="*/ 71071 h 71071"/>
                <a:gd name="connsiteX28" fmla="*/ 1502554 w 2174323"/>
                <a:gd name="connsiteY28" fmla="*/ 71071 h 71071"/>
                <a:gd name="connsiteX29" fmla="*/ 1541088 w 2174323"/>
                <a:gd name="connsiteY29" fmla="*/ 71071 h 71071"/>
                <a:gd name="connsiteX30" fmla="*/ 1795539 w 2174323"/>
                <a:gd name="connsiteY30" fmla="*/ 71071 h 71071"/>
                <a:gd name="connsiteX31" fmla="*/ 1810267 w 2174323"/>
                <a:gd name="connsiteY31" fmla="*/ 71071 h 71071"/>
                <a:gd name="connsiteX32" fmla="*/ 2103252 w 2174323"/>
                <a:gd name="connsiteY32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1881338" y="0"/>
                  </a:lnTo>
                  <a:lnTo>
                    <a:pt x="1795539" y="0"/>
                  </a:lnTo>
                  <a:lnTo>
                    <a:pt x="1612159" y="0"/>
                  </a:lnTo>
                  <a:lnTo>
                    <a:pt x="1502554" y="0"/>
                  </a:lnTo>
                  <a:lnTo>
                    <a:pt x="1374256" y="0"/>
                  </a:lnTo>
                  <a:lnTo>
                    <a:pt x="1233375" y="0"/>
                  </a:lnTo>
                  <a:lnTo>
                    <a:pt x="1060556" y="0"/>
                  </a:lnTo>
                  <a:lnTo>
                    <a:pt x="995472" y="0"/>
                  </a:lnTo>
                  <a:lnTo>
                    <a:pt x="793104" y="0"/>
                  </a:lnTo>
                  <a:lnTo>
                    <a:pt x="681772" y="0"/>
                  </a:lnTo>
                  <a:lnTo>
                    <a:pt x="655508" y="0"/>
                  </a:lnTo>
                  <a:lnTo>
                    <a:pt x="414320" y="0"/>
                  </a:lnTo>
                  <a:lnTo>
                    <a:pt x="378784" y="0"/>
                  </a:lnTo>
                  <a:lnTo>
                    <a:pt x="276724" y="0"/>
                  </a:lnTo>
                  <a:lnTo>
                    <a:pt x="0" y="0"/>
                  </a:lnTo>
                  <a:lnTo>
                    <a:pt x="71071" y="71071"/>
                  </a:lnTo>
                  <a:lnTo>
                    <a:pt x="276724" y="71071"/>
                  </a:lnTo>
                  <a:lnTo>
                    <a:pt x="378784" y="71071"/>
                  </a:lnTo>
                  <a:lnTo>
                    <a:pt x="414320" y="71071"/>
                  </a:lnTo>
                  <a:lnTo>
                    <a:pt x="584437" y="71071"/>
                  </a:lnTo>
                  <a:lnTo>
                    <a:pt x="681772" y="71071"/>
                  </a:lnTo>
                  <a:lnTo>
                    <a:pt x="722033" y="71071"/>
                  </a:lnTo>
                  <a:lnTo>
                    <a:pt x="989485" y="71071"/>
                  </a:lnTo>
                  <a:lnTo>
                    <a:pt x="995472" y="65084"/>
                  </a:lnTo>
                  <a:lnTo>
                    <a:pt x="995472" y="71071"/>
                  </a:lnTo>
                  <a:lnTo>
                    <a:pt x="1233375" y="71071"/>
                  </a:lnTo>
                  <a:lnTo>
                    <a:pt x="1303185" y="71071"/>
                  </a:lnTo>
                  <a:lnTo>
                    <a:pt x="1502554" y="71071"/>
                  </a:lnTo>
                  <a:lnTo>
                    <a:pt x="1541088" y="71071"/>
                  </a:lnTo>
                  <a:lnTo>
                    <a:pt x="1795539" y="71071"/>
                  </a:lnTo>
                  <a:lnTo>
                    <a:pt x="1810267" y="71071"/>
                  </a:lnTo>
                  <a:lnTo>
                    <a:pt x="2103252" y="71071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18C7DBF-A948-4CE3-AD35-EB1A0BDA9215}"/>
                </a:ext>
              </a:extLst>
            </p:cNvPr>
            <p:cNvSpPr/>
            <p:nvPr/>
          </p:nvSpPr>
          <p:spPr>
            <a:xfrm rot="16200000">
              <a:off x="-593686" y="5158726"/>
              <a:ext cx="2174323" cy="71071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2103252 w 2174323"/>
                <a:gd name="connsiteY1" fmla="*/ 71071 h 71071"/>
                <a:gd name="connsiteX2" fmla="*/ 1810267 w 2174323"/>
                <a:gd name="connsiteY2" fmla="*/ 71071 h 71071"/>
                <a:gd name="connsiteX3" fmla="*/ 1795539 w 2174323"/>
                <a:gd name="connsiteY3" fmla="*/ 71071 h 71071"/>
                <a:gd name="connsiteX4" fmla="*/ 1541088 w 2174323"/>
                <a:gd name="connsiteY4" fmla="*/ 71071 h 71071"/>
                <a:gd name="connsiteX5" fmla="*/ 1502554 w 2174323"/>
                <a:gd name="connsiteY5" fmla="*/ 71071 h 71071"/>
                <a:gd name="connsiteX6" fmla="*/ 1303185 w 2174323"/>
                <a:gd name="connsiteY6" fmla="*/ 71071 h 71071"/>
                <a:gd name="connsiteX7" fmla="*/ 1233375 w 2174323"/>
                <a:gd name="connsiteY7" fmla="*/ 71071 h 71071"/>
                <a:gd name="connsiteX8" fmla="*/ 995472 w 2174323"/>
                <a:gd name="connsiteY8" fmla="*/ 71071 h 71071"/>
                <a:gd name="connsiteX9" fmla="*/ 995472 w 2174323"/>
                <a:gd name="connsiteY9" fmla="*/ 65084 h 71071"/>
                <a:gd name="connsiteX10" fmla="*/ 989485 w 2174323"/>
                <a:gd name="connsiteY10" fmla="*/ 71071 h 71071"/>
                <a:gd name="connsiteX11" fmla="*/ 722033 w 2174323"/>
                <a:gd name="connsiteY11" fmla="*/ 71071 h 71071"/>
                <a:gd name="connsiteX12" fmla="*/ 681772 w 2174323"/>
                <a:gd name="connsiteY12" fmla="*/ 71071 h 71071"/>
                <a:gd name="connsiteX13" fmla="*/ 584437 w 2174323"/>
                <a:gd name="connsiteY13" fmla="*/ 71071 h 71071"/>
                <a:gd name="connsiteX14" fmla="*/ 414320 w 2174323"/>
                <a:gd name="connsiteY14" fmla="*/ 71071 h 71071"/>
                <a:gd name="connsiteX15" fmla="*/ 378784 w 2174323"/>
                <a:gd name="connsiteY15" fmla="*/ 71071 h 71071"/>
                <a:gd name="connsiteX16" fmla="*/ 276724 w 2174323"/>
                <a:gd name="connsiteY16" fmla="*/ 71071 h 71071"/>
                <a:gd name="connsiteX17" fmla="*/ 71071 w 2174323"/>
                <a:gd name="connsiteY17" fmla="*/ 71071 h 71071"/>
                <a:gd name="connsiteX18" fmla="*/ 0 w 2174323"/>
                <a:gd name="connsiteY18" fmla="*/ 0 h 71071"/>
                <a:gd name="connsiteX19" fmla="*/ 276724 w 2174323"/>
                <a:gd name="connsiteY19" fmla="*/ 0 h 71071"/>
                <a:gd name="connsiteX20" fmla="*/ 378784 w 2174323"/>
                <a:gd name="connsiteY20" fmla="*/ 0 h 71071"/>
                <a:gd name="connsiteX21" fmla="*/ 414320 w 2174323"/>
                <a:gd name="connsiteY21" fmla="*/ 0 h 71071"/>
                <a:gd name="connsiteX22" fmla="*/ 655508 w 2174323"/>
                <a:gd name="connsiteY22" fmla="*/ 0 h 71071"/>
                <a:gd name="connsiteX23" fmla="*/ 681772 w 2174323"/>
                <a:gd name="connsiteY23" fmla="*/ 0 h 71071"/>
                <a:gd name="connsiteX24" fmla="*/ 793104 w 2174323"/>
                <a:gd name="connsiteY24" fmla="*/ 0 h 71071"/>
                <a:gd name="connsiteX25" fmla="*/ 995472 w 2174323"/>
                <a:gd name="connsiteY25" fmla="*/ 0 h 71071"/>
                <a:gd name="connsiteX26" fmla="*/ 1060556 w 2174323"/>
                <a:gd name="connsiteY26" fmla="*/ 0 h 71071"/>
                <a:gd name="connsiteX27" fmla="*/ 1233375 w 2174323"/>
                <a:gd name="connsiteY27" fmla="*/ 0 h 71071"/>
                <a:gd name="connsiteX28" fmla="*/ 1374256 w 2174323"/>
                <a:gd name="connsiteY28" fmla="*/ 0 h 71071"/>
                <a:gd name="connsiteX29" fmla="*/ 1502554 w 2174323"/>
                <a:gd name="connsiteY29" fmla="*/ 0 h 71071"/>
                <a:gd name="connsiteX30" fmla="*/ 1612159 w 2174323"/>
                <a:gd name="connsiteY30" fmla="*/ 0 h 71071"/>
                <a:gd name="connsiteX31" fmla="*/ 1795539 w 2174323"/>
                <a:gd name="connsiteY31" fmla="*/ 0 h 71071"/>
                <a:gd name="connsiteX32" fmla="*/ 1881338 w 2174323"/>
                <a:gd name="connsiteY32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2103252" y="71071"/>
                  </a:lnTo>
                  <a:lnTo>
                    <a:pt x="1810267" y="71071"/>
                  </a:lnTo>
                  <a:lnTo>
                    <a:pt x="1795539" y="71071"/>
                  </a:lnTo>
                  <a:lnTo>
                    <a:pt x="1541088" y="71071"/>
                  </a:lnTo>
                  <a:lnTo>
                    <a:pt x="1502554" y="71071"/>
                  </a:lnTo>
                  <a:lnTo>
                    <a:pt x="1303185" y="71071"/>
                  </a:lnTo>
                  <a:lnTo>
                    <a:pt x="1233375" y="71071"/>
                  </a:lnTo>
                  <a:lnTo>
                    <a:pt x="995472" y="71071"/>
                  </a:lnTo>
                  <a:lnTo>
                    <a:pt x="995472" y="65084"/>
                  </a:lnTo>
                  <a:lnTo>
                    <a:pt x="989485" y="71071"/>
                  </a:lnTo>
                  <a:lnTo>
                    <a:pt x="722033" y="71071"/>
                  </a:lnTo>
                  <a:lnTo>
                    <a:pt x="681772" y="71071"/>
                  </a:lnTo>
                  <a:lnTo>
                    <a:pt x="584437" y="71071"/>
                  </a:lnTo>
                  <a:lnTo>
                    <a:pt x="414320" y="71071"/>
                  </a:lnTo>
                  <a:lnTo>
                    <a:pt x="378784" y="71071"/>
                  </a:lnTo>
                  <a:lnTo>
                    <a:pt x="276724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76724" y="0"/>
                  </a:lnTo>
                  <a:lnTo>
                    <a:pt x="378784" y="0"/>
                  </a:lnTo>
                  <a:lnTo>
                    <a:pt x="414320" y="0"/>
                  </a:lnTo>
                  <a:lnTo>
                    <a:pt x="655508" y="0"/>
                  </a:lnTo>
                  <a:lnTo>
                    <a:pt x="681772" y="0"/>
                  </a:lnTo>
                  <a:lnTo>
                    <a:pt x="793104" y="0"/>
                  </a:lnTo>
                  <a:lnTo>
                    <a:pt x="995472" y="0"/>
                  </a:lnTo>
                  <a:lnTo>
                    <a:pt x="1060556" y="0"/>
                  </a:lnTo>
                  <a:lnTo>
                    <a:pt x="1233375" y="0"/>
                  </a:lnTo>
                  <a:lnTo>
                    <a:pt x="1374256" y="0"/>
                  </a:lnTo>
                  <a:lnTo>
                    <a:pt x="1502554" y="0"/>
                  </a:lnTo>
                  <a:lnTo>
                    <a:pt x="1612159" y="0"/>
                  </a:lnTo>
                  <a:lnTo>
                    <a:pt x="1795539" y="0"/>
                  </a:lnTo>
                  <a:lnTo>
                    <a:pt x="1881338" y="0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70A8D34-8A60-48F8-9D81-328562664AD3}"/>
                </a:ext>
              </a:extLst>
            </p:cNvPr>
            <p:cNvSpPr/>
            <p:nvPr/>
          </p:nvSpPr>
          <p:spPr>
            <a:xfrm>
              <a:off x="457939" y="4107098"/>
              <a:ext cx="2174324" cy="71071"/>
            </a:xfrm>
            <a:custGeom>
              <a:avLst/>
              <a:gdLst>
                <a:gd name="connsiteX0" fmla="*/ 0 w 2174324"/>
                <a:gd name="connsiteY0" fmla="*/ 0 h 71071"/>
                <a:gd name="connsiteX1" fmla="*/ 261620 w 2174324"/>
                <a:gd name="connsiteY1" fmla="*/ 0 h 71071"/>
                <a:gd name="connsiteX2" fmla="*/ 378784 w 2174324"/>
                <a:gd name="connsiteY2" fmla="*/ 0 h 71071"/>
                <a:gd name="connsiteX3" fmla="*/ 494173 w 2174324"/>
                <a:gd name="connsiteY3" fmla="*/ 0 h 71071"/>
                <a:gd name="connsiteX4" fmla="*/ 640404 w 2174324"/>
                <a:gd name="connsiteY4" fmla="*/ 0 h 71071"/>
                <a:gd name="connsiteX5" fmla="*/ 794559 w 2174324"/>
                <a:gd name="connsiteY5" fmla="*/ 0 h 71071"/>
                <a:gd name="connsiteX6" fmla="*/ 872957 w 2174324"/>
                <a:gd name="connsiteY6" fmla="*/ 0 h 71071"/>
                <a:gd name="connsiteX7" fmla="*/ 1061330 w 2174324"/>
                <a:gd name="connsiteY7" fmla="*/ 0 h 71071"/>
                <a:gd name="connsiteX8" fmla="*/ 1173343 w 2174324"/>
                <a:gd name="connsiteY8" fmla="*/ 0 h 71071"/>
                <a:gd name="connsiteX9" fmla="*/ 1327498 w 2174324"/>
                <a:gd name="connsiteY9" fmla="*/ 0 h 71071"/>
                <a:gd name="connsiteX10" fmla="*/ 1440114 w 2174324"/>
                <a:gd name="connsiteY10" fmla="*/ 0 h 71071"/>
                <a:gd name="connsiteX11" fmla="*/ 1613474 w 2174324"/>
                <a:gd name="connsiteY11" fmla="*/ 0 h 71071"/>
                <a:gd name="connsiteX12" fmla="*/ 1706282 w 2174324"/>
                <a:gd name="connsiteY12" fmla="*/ 0 h 71071"/>
                <a:gd name="connsiteX13" fmla="*/ 1795540 w 2174324"/>
                <a:gd name="connsiteY13" fmla="*/ 0 h 71071"/>
                <a:gd name="connsiteX14" fmla="*/ 1992258 w 2174324"/>
                <a:gd name="connsiteY14" fmla="*/ 0 h 71071"/>
                <a:gd name="connsiteX15" fmla="*/ 2174324 w 2174324"/>
                <a:gd name="connsiteY15" fmla="*/ 0 h 71071"/>
                <a:gd name="connsiteX16" fmla="*/ 2103253 w 2174324"/>
                <a:gd name="connsiteY16" fmla="*/ 71071 h 71071"/>
                <a:gd name="connsiteX17" fmla="*/ 1921187 w 2174324"/>
                <a:gd name="connsiteY17" fmla="*/ 71071 h 71071"/>
                <a:gd name="connsiteX18" fmla="*/ 1795540 w 2174324"/>
                <a:gd name="connsiteY18" fmla="*/ 71071 h 71071"/>
                <a:gd name="connsiteX19" fmla="*/ 1635211 w 2174324"/>
                <a:gd name="connsiteY19" fmla="*/ 71071 h 71071"/>
                <a:gd name="connsiteX20" fmla="*/ 1613474 w 2174324"/>
                <a:gd name="connsiteY20" fmla="*/ 71071 h 71071"/>
                <a:gd name="connsiteX21" fmla="*/ 1369043 w 2174324"/>
                <a:gd name="connsiteY21" fmla="*/ 71071 h 71071"/>
                <a:gd name="connsiteX22" fmla="*/ 1327498 w 2174324"/>
                <a:gd name="connsiteY22" fmla="*/ 71071 h 71071"/>
                <a:gd name="connsiteX23" fmla="*/ 1102272 w 2174324"/>
                <a:gd name="connsiteY23" fmla="*/ 71071 h 71071"/>
                <a:gd name="connsiteX24" fmla="*/ 1061330 w 2174324"/>
                <a:gd name="connsiteY24" fmla="*/ 71071 h 71071"/>
                <a:gd name="connsiteX25" fmla="*/ 801886 w 2174324"/>
                <a:gd name="connsiteY25" fmla="*/ 71071 h 71071"/>
                <a:gd name="connsiteX26" fmla="*/ 794559 w 2174324"/>
                <a:gd name="connsiteY26" fmla="*/ 71071 h 71071"/>
                <a:gd name="connsiteX27" fmla="*/ 569333 w 2174324"/>
                <a:gd name="connsiteY27" fmla="*/ 71071 h 71071"/>
                <a:gd name="connsiteX28" fmla="*/ 494173 w 2174324"/>
                <a:gd name="connsiteY28" fmla="*/ 71071 h 71071"/>
                <a:gd name="connsiteX29" fmla="*/ 378784 w 2174324"/>
                <a:gd name="connsiteY29" fmla="*/ 71071 h 71071"/>
                <a:gd name="connsiteX30" fmla="*/ 261620 w 2174324"/>
                <a:gd name="connsiteY30" fmla="*/ 71071 h 71071"/>
                <a:gd name="connsiteX31" fmla="*/ 71071 w 2174324"/>
                <a:gd name="connsiteY31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0" y="0"/>
                  </a:moveTo>
                  <a:lnTo>
                    <a:pt x="261620" y="0"/>
                  </a:lnTo>
                  <a:lnTo>
                    <a:pt x="378784" y="0"/>
                  </a:lnTo>
                  <a:lnTo>
                    <a:pt x="494173" y="0"/>
                  </a:lnTo>
                  <a:lnTo>
                    <a:pt x="640404" y="0"/>
                  </a:lnTo>
                  <a:lnTo>
                    <a:pt x="794559" y="0"/>
                  </a:lnTo>
                  <a:lnTo>
                    <a:pt x="872957" y="0"/>
                  </a:lnTo>
                  <a:lnTo>
                    <a:pt x="1061330" y="0"/>
                  </a:lnTo>
                  <a:lnTo>
                    <a:pt x="1173343" y="0"/>
                  </a:lnTo>
                  <a:lnTo>
                    <a:pt x="1327498" y="0"/>
                  </a:lnTo>
                  <a:lnTo>
                    <a:pt x="1440114" y="0"/>
                  </a:lnTo>
                  <a:lnTo>
                    <a:pt x="1613474" y="0"/>
                  </a:lnTo>
                  <a:lnTo>
                    <a:pt x="1706282" y="0"/>
                  </a:lnTo>
                  <a:lnTo>
                    <a:pt x="1795540" y="0"/>
                  </a:lnTo>
                  <a:lnTo>
                    <a:pt x="1992258" y="0"/>
                  </a:lnTo>
                  <a:lnTo>
                    <a:pt x="2174324" y="0"/>
                  </a:lnTo>
                  <a:lnTo>
                    <a:pt x="2103253" y="71071"/>
                  </a:lnTo>
                  <a:lnTo>
                    <a:pt x="1921187" y="71071"/>
                  </a:lnTo>
                  <a:lnTo>
                    <a:pt x="1795540" y="71071"/>
                  </a:lnTo>
                  <a:lnTo>
                    <a:pt x="1635211" y="71071"/>
                  </a:lnTo>
                  <a:lnTo>
                    <a:pt x="1613474" y="71071"/>
                  </a:lnTo>
                  <a:lnTo>
                    <a:pt x="1369043" y="71071"/>
                  </a:lnTo>
                  <a:lnTo>
                    <a:pt x="1327498" y="71071"/>
                  </a:lnTo>
                  <a:lnTo>
                    <a:pt x="1102272" y="71071"/>
                  </a:lnTo>
                  <a:lnTo>
                    <a:pt x="1061330" y="71071"/>
                  </a:lnTo>
                  <a:lnTo>
                    <a:pt x="801886" y="71071"/>
                  </a:lnTo>
                  <a:lnTo>
                    <a:pt x="794559" y="71071"/>
                  </a:lnTo>
                  <a:lnTo>
                    <a:pt x="569333" y="71071"/>
                  </a:lnTo>
                  <a:lnTo>
                    <a:pt x="494173" y="71071"/>
                  </a:lnTo>
                  <a:lnTo>
                    <a:pt x="378784" y="71071"/>
                  </a:lnTo>
                  <a:lnTo>
                    <a:pt x="261620" y="71071"/>
                  </a:lnTo>
                  <a:lnTo>
                    <a:pt x="71071" y="71071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13" name="Group 112" descr="Photo Frame">
            <a:extLst>
              <a:ext uri="{FF2B5EF4-FFF2-40B4-BE49-F238E27FC236}">
                <a16:creationId xmlns:a16="http://schemas.microsoft.com/office/drawing/2014/main" id="{229ED0F4-B6CF-4AAA-AC8A-C2A7E7A0787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04287" y="2950510"/>
            <a:ext cx="3183428" cy="3183430"/>
            <a:chOff x="457939" y="4107098"/>
            <a:chExt cx="2174324" cy="2174325"/>
          </a:xfrm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95D47B2-10C7-41B2-9391-668987BE38B9}"/>
                </a:ext>
              </a:extLst>
            </p:cNvPr>
            <p:cNvSpPr/>
            <p:nvPr/>
          </p:nvSpPr>
          <p:spPr>
            <a:xfrm>
              <a:off x="457939" y="4107098"/>
              <a:ext cx="2174324" cy="2174324"/>
            </a:xfrm>
            <a:custGeom>
              <a:avLst/>
              <a:gdLst>
                <a:gd name="connsiteX0" fmla="*/ 0 w 2174324"/>
                <a:gd name="connsiteY0" fmla="*/ 0 h 2174324"/>
                <a:gd name="connsiteX1" fmla="*/ 2174324 w 2174324"/>
                <a:gd name="connsiteY1" fmla="*/ 0 h 2174324"/>
                <a:gd name="connsiteX2" fmla="*/ 2174324 w 2174324"/>
                <a:gd name="connsiteY2" fmla="*/ 2174324 h 2174324"/>
                <a:gd name="connsiteX3" fmla="*/ 0 w 2174324"/>
                <a:gd name="connsiteY3" fmla="*/ 2174324 h 217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4324" h="2174324">
                  <a:moveTo>
                    <a:pt x="0" y="0"/>
                  </a:moveTo>
                  <a:lnTo>
                    <a:pt x="2174324" y="0"/>
                  </a:lnTo>
                  <a:lnTo>
                    <a:pt x="2174324" y="2174324"/>
                  </a:lnTo>
                  <a:lnTo>
                    <a:pt x="0" y="21743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5372205-422A-4E5F-93C7-1B67ABA839DF}"/>
                </a:ext>
              </a:extLst>
            </p:cNvPr>
            <p:cNvSpPr/>
            <p:nvPr/>
          </p:nvSpPr>
          <p:spPr>
            <a:xfrm flipH="1" flipV="1">
              <a:off x="457939" y="6210351"/>
              <a:ext cx="2174324" cy="71071"/>
            </a:xfrm>
            <a:custGeom>
              <a:avLst/>
              <a:gdLst>
                <a:gd name="connsiteX0" fmla="*/ 2103253 w 2174324"/>
                <a:gd name="connsiteY0" fmla="*/ 71071 h 71071"/>
                <a:gd name="connsiteX1" fmla="*/ 1840641 w 2174324"/>
                <a:gd name="connsiteY1" fmla="*/ 71071 h 71071"/>
                <a:gd name="connsiteX2" fmla="*/ 1795540 w 2174324"/>
                <a:gd name="connsiteY2" fmla="*/ 71071 h 71071"/>
                <a:gd name="connsiteX3" fmla="*/ 1548731 w 2174324"/>
                <a:gd name="connsiteY3" fmla="*/ 71071 h 71071"/>
                <a:gd name="connsiteX4" fmla="*/ 1532928 w 2174324"/>
                <a:gd name="connsiteY4" fmla="*/ 71071 h 71071"/>
                <a:gd name="connsiteX5" fmla="*/ 1299105 w 2174324"/>
                <a:gd name="connsiteY5" fmla="*/ 71071 h 71071"/>
                <a:gd name="connsiteX6" fmla="*/ 1241018 w 2174324"/>
                <a:gd name="connsiteY6" fmla="*/ 71071 h 71071"/>
                <a:gd name="connsiteX7" fmla="*/ 1007195 w 2174324"/>
                <a:gd name="connsiteY7" fmla="*/ 71071 h 71071"/>
                <a:gd name="connsiteX8" fmla="*/ 991392 w 2174324"/>
                <a:gd name="connsiteY8" fmla="*/ 71071 h 71071"/>
                <a:gd name="connsiteX9" fmla="*/ 804149 w 2174324"/>
                <a:gd name="connsiteY9" fmla="*/ 71071 h 71071"/>
                <a:gd name="connsiteX10" fmla="*/ 699482 w 2174324"/>
                <a:gd name="connsiteY10" fmla="*/ 71071 h 71071"/>
                <a:gd name="connsiteX11" fmla="*/ 546451 w 2174324"/>
                <a:gd name="connsiteY11" fmla="*/ 71071 h 71071"/>
                <a:gd name="connsiteX12" fmla="*/ 496436 w 2174324"/>
                <a:gd name="connsiteY12" fmla="*/ 71071 h 71071"/>
                <a:gd name="connsiteX13" fmla="*/ 378784 w 2174324"/>
                <a:gd name="connsiteY13" fmla="*/ 71071 h 71071"/>
                <a:gd name="connsiteX14" fmla="*/ 238738 w 2174324"/>
                <a:gd name="connsiteY14" fmla="*/ 71071 h 71071"/>
                <a:gd name="connsiteX15" fmla="*/ 71071 w 2174324"/>
                <a:gd name="connsiteY15" fmla="*/ 71071 h 71071"/>
                <a:gd name="connsiteX16" fmla="*/ 0 w 2174324"/>
                <a:gd name="connsiteY16" fmla="*/ 0 h 71071"/>
                <a:gd name="connsiteX17" fmla="*/ 238738 w 2174324"/>
                <a:gd name="connsiteY17" fmla="*/ 0 h 71071"/>
                <a:gd name="connsiteX18" fmla="*/ 378784 w 2174324"/>
                <a:gd name="connsiteY18" fmla="*/ 0 h 71071"/>
                <a:gd name="connsiteX19" fmla="*/ 496436 w 2174324"/>
                <a:gd name="connsiteY19" fmla="*/ 0 h 71071"/>
                <a:gd name="connsiteX20" fmla="*/ 617522 w 2174324"/>
                <a:gd name="connsiteY20" fmla="*/ 0 h 71071"/>
                <a:gd name="connsiteX21" fmla="*/ 699482 w 2174324"/>
                <a:gd name="connsiteY21" fmla="*/ 0 h 71071"/>
                <a:gd name="connsiteX22" fmla="*/ 875220 w 2174324"/>
                <a:gd name="connsiteY22" fmla="*/ 0 h 71071"/>
                <a:gd name="connsiteX23" fmla="*/ 991392 w 2174324"/>
                <a:gd name="connsiteY23" fmla="*/ 0 h 71071"/>
                <a:gd name="connsiteX24" fmla="*/ 1078266 w 2174324"/>
                <a:gd name="connsiteY24" fmla="*/ 0 h 71071"/>
                <a:gd name="connsiteX25" fmla="*/ 1241018 w 2174324"/>
                <a:gd name="connsiteY25" fmla="*/ 0 h 71071"/>
                <a:gd name="connsiteX26" fmla="*/ 1370176 w 2174324"/>
                <a:gd name="connsiteY26" fmla="*/ 0 h 71071"/>
                <a:gd name="connsiteX27" fmla="*/ 1532928 w 2174324"/>
                <a:gd name="connsiteY27" fmla="*/ 0 h 71071"/>
                <a:gd name="connsiteX28" fmla="*/ 1619802 w 2174324"/>
                <a:gd name="connsiteY28" fmla="*/ 0 h 71071"/>
                <a:gd name="connsiteX29" fmla="*/ 1795540 w 2174324"/>
                <a:gd name="connsiteY29" fmla="*/ 0 h 71071"/>
                <a:gd name="connsiteX30" fmla="*/ 1911712 w 2174324"/>
                <a:gd name="connsiteY30" fmla="*/ 0 h 71071"/>
                <a:gd name="connsiteX31" fmla="*/ 2174324 w 2174324"/>
                <a:gd name="connsiteY31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2103253" y="71071"/>
                  </a:moveTo>
                  <a:lnTo>
                    <a:pt x="1840641" y="71071"/>
                  </a:lnTo>
                  <a:lnTo>
                    <a:pt x="1795540" y="71071"/>
                  </a:lnTo>
                  <a:lnTo>
                    <a:pt x="1548731" y="71071"/>
                  </a:lnTo>
                  <a:lnTo>
                    <a:pt x="1532928" y="71071"/>
                  </a:lnTo>
                  <a:lnTo>
                    <a:pt x="1299105" y="71071"/>
                  </a:lnTo>
                  <a:lnTo>
                    <a:pt x="1241018" y="71071"/>
                  </a:lnTo>
                  <a:lnTo>
                    <a:pt x="1007195" y="71071"/>
                  </a:lnTo>
                  <a:lnTo>
                    <a:pt x="991392" y="71071"/>
                  </a:lnTo>
                  <a:lnTo>
                    <a:pt x="804149" y="71071"/>
                  </a:lnTo>
                  <a:lnTo>
                    <a:pt x="699482" y="71071"/>
                  </a:lnTo>
                  <a:lnTo>
                    <a:pt x="546451" y="71071"/>
                  </a:lnTo>
                  <a:lnTo>
                    <a:pt x="496436" y="71071"/>
                  </a:lnTo>
                  <a:lnTo>
                    <a:pt x="378784" y="71071"/>
                  </a:lnTo>
                  <a:lnTo>
                    <a:pt x="238738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38738" y="0"/>
                  </a:lnTo>
                  <a:lnTo>
                    <a:pt x="378784" y="0"/>
                  </a:lnTo>
                  <a:lnTo>
                    <a:pt x="496436" y="0"/>
                  </a:lnTo>
                  <a:lnTo>
                    <a:pt x="617522" y="0"/>
                  </a:lnTo>
                  <a:lnTo>
                    <a:pt x="699482" y="0"/>
                  </a:lnTo>
                  <a:lnTo>
                    <a:pt x="875220" y="0"/>
                  </a:lnTo>
                  <a:lnTo>
                    <a:pt x="991392" y="0"/>
                  </a:lnTo>
                  <a:lnTo>
                    <a:pt x="1078266" y="0"/>
                  </a:lnTo>
                  <a:lnTo>
                    <a:pt x="1241018" y="0"/>
                  </a:lnTo>
                  <a:lnTo>
                    <a:pt x="1370176" y="0"/>
                  </a:lnTo>
                  <a:lnTo>
                    <a:pt x="1532928" y="0"/>
                  </a:lnTo>
                  <a:lnTo>
                    <a:pt x="1619802" y="0"/>
                  </a:lnTo>
                  <a:lnTo>
                    <a:pt x="1795540" y="0"/>
                  </a:lnTo>
                  <a:lnTo>
                    <a:pt x="1911712" y="0"/>
                  </a:lnTo>
                  <a:lnTo>
                    <a:pt x="2174324" y="0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C790EFE-6B25-4961-B063-24A291EE6B19}"/>
                </a:ext>
              </a:extLst>
            </p:cNvPr>
            <p:cNvSpPr/>
            <p:nvPr/>
          </p:nvSpPr>
          <p:spPr>
            <a:xfrm rot="5400000" flipH="1">
              <a:off x="1509566" y="5158724"/>
              <a:ext cx="2174323" cy="71071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1881338 w 2174323"/>
                <a:gd name="connsiteY1" fmla="*/ 0 h 71071"/>
                <a:gd name="connsiteX2" fmla="*/ 1795539 w 2174323"/>
                <a:gd name="connsiteY2" fmla="*/ 0 h 71071"/>
                <a:gd name="connsiteX3" fmla="*/ 1612159 w 2174323"/>
                <a:gd name="connsiteY3" fmla="*/ 0 h 71071"/>
                <a:gd name="connsiteX4" fmla="*/ 1502554 w 2174323"/>
                <a:gd name="connsiteY4" fmla="*/ 0 h 71071"/>
                <a:gd name="connsiteX5" fmla="*/ 1374256 w 2174323"/>
                <a:gd name="connsiteY5" fmla="*/ 0 h 71071"/>
                <a:gd name="connsiteX6" fmla="*/ 1233375 w 2174323"/>
                <a:gd name="connsiteY6" fmla="*/ 0 h 71071"/>
                <a:gd name="connsiteX7" fmla="*/ 1060556 w 2174323"/>
                <a:gd name="connsiteY7" fmla="*/ 0 h 71071"/>
                <a:gd name="connsiteX8" fmla="*/ 995472 w 2174323"/>
                <a:gd name="connsiteY8" fmla="*/ 0 h 71071"/>
                <a:gd name="connsiteX9" fmla="*/ 793104 w 2174323"/>
                <a:gd name="connsiteY9" fmla="*/ 0 h 71071"/>
                <a:gd name="connsiteX10" fmla="*/ 681772 w 2174323"/>
                <a:gd name="connsiteY10" fmla="*/ 0 h 71071"/>
                <a:gd name="connsiteX11" fmla="*/ 655508 w 2174323"/>
                <a:gd name="connsiteY11" fmla="*/ 0 h 71071"/>
                <a:gd name="connsiteX12" fmla="*/ 414320 w 2174323"/>
                <a:gd name="connsiteY12" fmla="*/ 0 h 71071"/>
                <a:gd name="connsiteX13" fmla="*/ 378784 w 2174323"/>
                <a:gd name="connsiteY13" fmla="*/ 0 h 71071"/>
                <a:gd name="connsiteX14" fmla="*/ 276724 w 2174323"/>
                <a:gd name="connsiteY14" fmla="*/ 0 h 71071"/>
                <a:gd name="connsiteX15" fmla="*/ 0 w 2174323"/>
                <a:gd name="connsiteY15" fmla="*/ 0 h 71071"/>
                <a:gd name="connsiteX16" fmla="*/ 71071 w 2174323"/>
                <a:gd name="connsiteY16" fmla="*/ 71071 h 71071"/>
                <a:gd name="connsiteX17" fmla="*/ 276724 w 2174323"/>
                <a:gd name="connsiteY17" fmla="*/ 71071 h 71071"/>
                <a:gd name="connsiteX18" fmla="*/ 378784 w 2174323"/>
                <a:gd name="connsiteY18" fmla="*/ 71071 h 71071"/>
                <a:gd name="connsiteX19" fmla="*/ 414320 w 2174323"/>
                <a:gd name="connsiteY19" fmla="*/ 71071 h 71071"/>
                <a:gd name="connsiteX20" fmla="*/ 584437 w 2174323"/>
                <a:gd name="connsiteY20" fmla="*/ 71071 h 71071"/>
                <a:gd name="connsiteX21" fmla="*/ 681772 w 2174323"/>
                <a:gd name="connsiteY21" fmla="*/ 71071 h 71071"/>
                <a:gd name="connsiteX22" fmla="*/ 722033 w 2174323"/>
                <a:gd name="connsiteY22" fmla="*/ 71071 h 71071"/>
                <a:gd name="connsiteX23" fmla="*/ 989485 w 2174323"/>
                <a:gd name="connsiteY23" fmla="*/ 71071 h 71071"/>
                <a:gd name="connsiteX24" fmla="*/ 995472 w 2174323"/>
                <a:gd name="connsiteY24" fmla="*/ 65084 h 71071"/>
                <a:gd name="connsiteX25" fmla="*/ 995472 w 2174323"/>
                <a:gd name="connsiteY25" fmla="*/ 71071 h 71071"/>
                <a:gd name="connsiteX26" fmla="*/ 1233375 w 2174323"/>
                <a:gd name="connsiteY26" fmla="*/ 71071 h 71071"/>
                <a:gd name="connsiteX27" fmla="*/ 1303185 w 2174323"/>
                <a:gd name="connsiteY27" fmla="*/ 71071 h 71071"/>
                <a:gd name="connsiteX28" fmla="*/ 1502554 w 2174323"/>
                <a:gd name="connsiteY28" fmla="*/ 71071 h 71071"/>
                <a:gd name="connsiteX29" fmla="*/ 1541088 w 2174323"/>
                <a:gd name="connsiteY29" fmla="*/ 71071 h 71071"/>
                <a:gd name="connsiteX30" fmla="*/ 1795539 w 2174323"/>
                <a:gd name="connsiteY30" fmla="*/ 71071 h 71071"/>
                <a:gd name="connsiteX31" fmla="*/ 1810267 w 2174323"/>
                <a:gd name="connsiteY31" fmla="*/ 71071 h 71071"/>
                <a:gd name="connsiteX32" fmla="*/ 2103252 w 2174323"/>
                <a:gd name="connsiteY32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1881338" y="0"/>
                  </a:lnTo>
                  <a:lnTo>
                    <a:pt x="1795539" y="0"/>
                  </a:lnTo>
                  <a:lnTo>
                    <a:pt x="1612159" y="0"/>
                  </a:lnTo>
                  <a:lnTo>
                    <a:pt x="1502554" y="0"/>
                  </a:lnTo>
                  <a:lnTo>
                    <a:pt x="1374256" y="0"/>
                  </a:lnTo>
                  <a:lnTo>
                    <a:pt x="1233375" y="0"/>
                  </a:lnTo>
                  <a:lnTo>
                    <a:pt x="1060556" y="0"/>
                  </a:lnTo>
                  <a:lnTo>
                    <a:pt x="995472" y="0"/>
                  </a:lnTo>
                  <a:lnTo>
                    <a:pt x="793104" y="0"/>
                  </a:lnTo>
                  <a:lnTo>
                    <a:pt x="681772" y="0"/>
                  </a:lnTo>
                  <a:lnTo>
                    <a:pt x="655508" y="0"/>
                  </a:lnTo>
                  <a:lnTo>
                    <a:pt x="414320" y="0"/>
                  </a:lnTo>
                  <a:lnTo>
                    <a:pt x="378784" y="0"/>
                  </a:lnTo>
                  <a:lnTo>
                    <a:pt x="276724" y="0"/>
                  </a:lnTo>
                  <a:lnTo>
                    <a:pt x="0" y="0"/>
                  </a:lnTo>
                  <a:lnTo>
                    <a:pt x="71071" y="71071"/>
                  </a:lnTo>
                  <a:lnTo>
                    <a:pt x="276724" y="71071"/>
                  </a:lnTo>
                  <a:lnTo>
                    <a:pt x="378784" y="71071"/>
                  </a:lnTo>
                  <a:lnTo>
                    <a:pt x="414320" y="71071"/>
                  </a:lnTo>
                  <a:lnTo>
                    <a:pt x="584437" y="71071"/>
                  </a:lnTo>
                  <a:lnTo>
                    <a:pt x="681772" y="71071"/>
                  </a:lnTo>
                  <a:lnTo>
                    <a:pt x="722033" y="71071"/>
                  </a:lnTo>
                  <a:lnTo>
                    <a:pt x="989485" y="71071"/>
                  </a:lnTo>
                  <a:lnTo>
                    <a:pt x="995472" y="65084"/>
                  </a:lnTo>
                  <a:lnTo>
                    <a:pt x="995472" y="71071"/>
                  </a:lnTo>
                  <a:lnTo>
                    <a:pt x="1233375" y="71071"/>
                  </a:lnTo>
                  <a:lnTo>
                    <a:pt x="1303185" y="71071"/>
                  </a:lnTo>
                  <a:lnTo>
                    <a:pt x="1502554" y="71071"/>
                  </a:lnTo>
                  <a:lnTo>
                    <a:pt x="1541088" y="71071"/>
                  </a:lnTo>
                  <a:lnTo>
                    <a:pt x="1795539" y="71071"/>
                  </a:lnTo>
                  <a:lnTo>
                    <a:pt x="1810267" y="71071"/>
                  </a:lnTo>
                  <a:lnTo>
                    <a:pt x="2103252" y="71071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628AD69-C9DB-4EEA-A9C1-C12B2E92271A}"/>
                </a:ext>
              </a:extLst>
            </p:cNvPr>
            <p:cNvSpPr/>
            <p:nvPr/>
          </p:nvSpPr>
          <p:spPr>
            <a:xfrm rot="16200000">
              <a:off x="-593686" y="5158726"/>
              <a:ext cx="2174323" cy="71071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2103252 w 2174323"/>
                <a:gd name="connsiteY1" fmla="*/ 71071 h 71071"/>
                <a:gd name="connsiteX2" fmla="*/ 1810267 w 2174323"/>
                <a:gd name="connsiteY2" fmla="*/ 71071 h 71071"/>
                <a:gd name="connsiteX3" fmla="*/ 1795539 w 2174323"/>
                <a:gd name="connsiteY3" fmla="*/ 71071 h 71071"/>
                <a:gd name="connsiteX4" fmla="*/ 1541088 w 2174323"/>
                <a:gd name="connsiteY4" fmla="*/ 71071 h 71071"/>
                <a:gd name="connsiteX5" fmla="*/ 1502554 w 2174323"/>
                <a:gd name="connsiteY5" fmla="*/ 71071 h 71071"/>
                <a:gd name="connsiteX6" fmla="*/ 1303185 w 2174323"/>
                <a:gd name="connsiteY6" fmla="*/ 71071 h 71071"/>
                <a:gd name="connsiteX7" fmla="*/ 1233375 w 2174323"/>
                <a:gd name="connsiteY7" fmla="*/ 71071 h 71071"/>
                <a:gd name="connsiteX8" fmla="*/ 995472 w 2174323"/>
                <a:gd name="connsiteY8" fmla="*/ 71071 h 71071"/>
                <a:gd name="connsiteX9" fmla="*/ 995472 w 2174323"/>
                <a:gd name="connsiteY9" fmla="*/ 65084 h 71071"/>
                <a:gd name="connsiteX10" fmla="*/ 989485 w 2174323"/>
                <a:gd name="connsiteY10" fmla="*/ 71071 h 71071"/>
                <a:gd name="connsiteX11" fmla="*/ 722033 w 2174323"/>
                <a:gd name="connsiteY11" fmla="*/ 71071 h 71071"/>
                <a:gd name="connsiteX12" fmla="*/ 681772 w 2174323"/>
                <a:gd name="connsiteY12" fmla="*/ 71071 h 71071"/>
                <a:gd name="connsiteX13" fmla="*/ 584437 w 2174323"/>
                <a:gd name="connsiteY13" fmla="*/ 71071 h 71071"/>
                <a:gd name="connsiteX14" fmla="*/ 414320 w 2174323"/>
                <a:gd name="connsiteY14" fmla="*/ 71071 h 71071"/>
                <a:gd name="connsiteX15" fmla="*/ 378784 w 2174323"/>
                <a:gd name="connsiteY15" fmla="*/ 71071 h 71071"/>
                <a:gd name="connsiteX16" fmla="*/ 276724 w 2174323"/>
                <a:gd name="connsiteY16" fmla="*/ 71071 h 71071"/>
                <a:gd name="connsiteX17" fmla="*/ 71071 w 2174323"/>
                <a:gd name="connsiteY17" fmla="*/ 71071 h 71071"/>
                <a:gd name="connsiteX18" fmla="*/ 0 w 2174323"/>
                <a:gd name="connsiteY18" fmla="*/ 0 h 71071"/>
                <a:gd name="connsiteX19" fmla="*/ 276724 w 2174323"/>
                <a:gd name="connsiteY19" fmla="*/ 0 h 71071"/>
                <a:gd name="connsiteX20" fmla="*/ 378784 w 2174323"/>
                <a:gd name="connsiteY20" fmla="*/ 0 h 71071"/>
                <a:gd name="connsiteX21" fmla="*/ 414320 w 2174323"/>
                <a:gd name="connsiteY21" fmla="*/ 0 h 71071"/>
                <a:gd name="connsiteX22" fmla="*/ 655508 w 2174323"/>
                <a:gd name="connsiteY22" fmla="*/ 0 h 71071"/>
                <a:gd name="connsiteX23" fmla="*/ 681772 w 2174323"/>
                <a:gd name="connsiteY23" fmla="*/ 0 h 71071"/>
                <a:gd name="connsiteX24" fmla="*/ 793104 w 2174323"/>
                <a:gd name="connsiteY24" fmla="*/ 0 h 71071"/>
                <a:gd name="connsiteX25" fmla="*/ 995472 w 2174323"/>
                <a:gd name="connsiteY25" fmla="*/ 0 h 71071"/>
                <a:gd name="connsiteX26" fmla="*/ 1060556 w 2174323"/>
                <a:gd name="connsiteY26" fmla="*/ 0 h 71071"/>
                <a:gd name="connsiteX27" fmla="*/ 1233375 w 2174323"/>
                <a:gd name="connsiteY27" fmla="*/ 0 h 71071"/>
                <a:gd name="connsiteX28" fmla="*/ 1374256 w 2174323"/>
                <a:gd name="connsiteY28" fmla="*/ 0 h 71071"/>
                <a:gd name="connsiteX29" fmla="*/ 1502554 w 2174323"/>
                <a:gd name="connsiteY29" fmla="*/ 0 h 71071"/>
                <a:gd name="connsiteX30" fmla="*/ 1612159 w 2174323"/>
                <a:gd name="connsiteY30" fmla="*/ 0 h 71071"/>
                <a:gd name="connsiteX31" fmla="*/ 1795539 w 2174323"/>
                <a:gd name="connsiteY31" fmla="*/ 0 h 71071"/>
                <a:gd name="connsiteX32" fmla="*/ 1881338 w 2174323"/>
                <a:gd name="connsiteY32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2103252" y="71071"/>
                  </a:lnTo>
                  <a:lnTo>
                    <a:pt x="1810267" y="71071"/>
                  </a:lnTo>
                  <a:lnTo>
                    <a:pt x="1795539" y="71071"/>
                  </a:lnTo>
                  <a:lnTo>
                    <a:pt x="1541088" y="71071"/>
                  </a:lnTo>
                  <a:lnTo>
                    <a:pt x="1502554" y="71071"/>
                  </a:lnTo>
                  <a:lnTo>
                    <a:pt x="1303185" y="71071"/>
                  </a:lnTo>
                  <a:lnTo>
                    <a:pt x="1233375" y="71071"/>
                  </a:lnTo>
                  <a:lnTo>
                    <a:pt x="995472" y="71071"/>
                  </a:lnTo>
                  <a:lnTo>
                    <a:pt x="995472" y="65084"/>
                  </a:lnTo>
                  <a:lnTo>
                    <a:pt x="989485" y="71071"/>
                  </a:lnTo>
                  <a:lnTo>
                    <a:pt x="722033" y="71071"/>
                  </a:lnTo>
                  <a:lnTo>
                    <a:pt x="681772" y="71071"/>
                  </a:lnTo>
                  <a:lnTo>
                    <a:pt x="584437" y="71071"/>
                  </a:lnTo>
                  <a:lnTo>
                    <a:pt x="414320" y="71071"/>
                  </a:lnTo>
                  <a:lnTo>
                    <a:pt x="378784" y="71071"/>
                  </a:lnTo>
                  <a:lnTo>
                    <a:pt x="276724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76724" y="0"/>
                  </a:lnTo>
                  <a:lnTo>
                    <a:pt x="378784" y="0"/>
                  </a:lnTo>
                  <a:lnTo>
                    <a:pt x="414320" y="0"/>
                  </a:lnTo>
                  <a:lnTo>
                    <a:pt x="655508" y="0"/>
                  </a:lnTo>
                  <a:lnTo>
                    <a:pt x="681772" y="0"/>
                  </a:lnTo>
                  <a:lnTo>
                    <a:pt x="793104" y="0"/>
                  </a:lnTo>
                  <a:lnTo>
                    <a:pt x="995472" y="0"/>
                  </a:lnTo>
                  <a:lnTo>
                    <a:pt x="1060556" y="0"/>
                  </a:lnTo>
                  <a:lnTo>
                    <a:pt x="1233375" y="0"/>
                  </a:lnTo>
                  <a:lnTo>
                    <a:pt x="1374256" y="0"/>
                  </a:lnTo>
                  <a:lnTo>
                    <a:pt x="1502554" y="0"/>
                  </a:lnTo>
                  <a:lnTo>
                    <a:pt x="1612159" y="0"/>
                  </a:lnTo>
                  <a:lnTo>
                    <a:pt x="1795539" y="0"/>
                  </a:lnTo>
                  <a:lnTo>
                    <a:pt x="1881338" y="0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E8C95F4-7F3D-47F9-A56D-06A6A8A497E2}"/>
                </a:ext>
              </a:extLst>
            </p:cNvPr>
            <p:cNvSpPr/>
            <p:nvPr/>
          </p:nvSpPr>
          <p:spPr>
            <a:xfrm>
              <a:off x="457939" y="4107098"/>
              <a:ext cx="2174324" cy="71071"/>
            </a:xfrm>
            <a:custGeom>
              <a:avLst/>
              <a:gdLst>
                <a:gd name="connsiteX0" fmla="*/ 0 w 2174324"/>
                <a:gd name="connsiteY0" fmla="*/ 0 h 71071"/>
                <a:gd name="connsiteX1" fmla="*/ 261620 w 2174324"/>
                <a:gd name="connsiteY1" fmla="*/ 0 h 71071"/>
                <a:gd name="connsiteX2" fmla="*/ 378784 w 2174324"/>
                <a:gd name="connsiteY2" fmla="*/ 0 h 71071"/>
                <a:gd name="connsiteX3" fmla="*/ 494173 w 2174324"/>
                <a:gd name="connsiteY3" fmla="*/ 0 h 71071"/>
                <a:gd name="connsiteX4" fmla="*/ 640404 w 2174324"/>
                <a:gd name="connsiteY4" fmla="*/ 0 h 71071"/>
                <a:gd name="connsiteX5" fmla="*/ 794559 w 2174324"/>
                <a:gd name="connsiteY5" fmla="*/ 0 h 71071"/>
                <a:gd name="connsiteX6" fmla="*/ 872957 w 2174324"/>
                <a:gd name="connsiteY6" fmla="*/ 0 h 71071"/>
                <a:gd name="connsiteX7" fmla="*/ 1061330 w 2174324"/>
                <a:gd name="connsiteY7" fmla="*/ 0 h 71071"/>
                <a:gd name="connsiteX8" fmla="*/ 1173343 w 2174324"/>
                <a:gd name="connsiteY8" fmla="*/ 0 h 71071"/>
                <a:gd name="connsiteX9" fmla="*/ 1327498 w 2174324"/>
                <a:gd name="connsiteY9" fmla="*/ 0 h 71071"/>
                <a:gd name="connsiteX10" fmla="*/ 1440114 w 2174324"/>
                <a:gd name="connsiteY10" fmla="*/ 0 h 71071"/>
                <a:gd name="connsiteX11" fmla="*/ 1613474 w 2174324"/>
                <a:gd name="connsiteY11" fmla="*/ 0 h 71071"/>
                <a:gd name="connsiteX12" fmla="*/ 1706282 w 2174324"/>
                <a:gd name="connsiteY12" fmla="*/ 0 h 71071"/>
                <a:gd name="connsiteX13" fmla="*/ 1795540 w 2174324"/>
                <a:gd name="connsiteY13" fmla="*/ 0 h 71071"/>
                <a:gd name="connsiteX14" fmla="*/ 1992258 w 2174324"/>
                <a:gd name="connsiteY14" fmla="*/ 0 h 71071"/>
                <a:gd name="connsiteX15" fmla="*/ 2174324 w 2174324"/>
                <a:gd name="connsiteY15" fmla="*/ 0 h 71071"/>
                <a:gd name="connsiteX16" fmla="*/ 2103253 w 2174324"/>
                <a:gd name="connsiteY16" fmla="*/ 71071 h 71071"/>
                <a:gd name="connsiteX17" fmla="*/ 1921187 w 2174324"/>
                <a:gd name="connsiteY17" fmla="*/ 71071 h 71071"/>
                <a:gd name="connsiteX18" fmla="*/ 1795540 w 2174324"/>
                <a:gd name="connsiteY18" fmla="*/ 71071 h 71071"/>
                <a:gd name="connsiteX19" fmla="*/ 1635211 w 2174324"/>
                <a:gd name="connsiteY19" fmla="*/ 71071 h 71071"/>
                <a:gd name="connsiteX20" fmla="*/ 1613474 w 2174324"/>
                <a:gd name="connsiteY20" fmla="*/ 71071 h 71071"/>
                <a:gd name="connsiteX21" fmla="*/ 1369043 w 2174324"/>
                <a:gd name="connsiteY21" fmla="*/ 71071 h 71071"/>
                <a:gd name="connsiteX22" fmla="*/ 1327498 w 2174324"/>
                <a:gd name="connsiteY22" fmla="*/ 71071 h 71071"/>
                <a:gd name="connsiteX23" fmla="*/ 1102272 w 2174324"/>
                <a:gd name="connsiteY23" fmla="*/ 71071 h 71071"/>
                <a:gd name="connsiteX24" fmla="*/ 1061330 w 2174324"/>
                <a:gd name="connsiteY24" fmla="*/ 71071 h 71071"/>
                <a:gd name="connsiteX25" fmla="*/ 801886 w 2174324"/>
                <a:gd name="connsiteY25" fmla="*/ 71071 h 71071"/>
                <a:gd name="connsiteX26" fmla="*/ 794559 w 2174324"/>
                <a:gd name="connsiteY26" fmla="*/ 71071 h 71071"/>
                <a:gd name="connsiteX27" fmla="*/ 569333 w 2174324"/>
                <a:gd name="connsiteY27" fmla="*/ 71071 h 71071"/>
                <a:gd name="connsiteX28" fmla="*/ 494173 w 2174324"/>
                <a:gd name="connsiteY28" fmla="*/ 71071 h 71071"/>
                <a:gd name="connsiteX29" fmla="*/ 378784 w 2174324"/>
                <a:gd name="connsiteY29" fmla="*/ 71071 h 71071"/>
                <a:gd name="connsiteX30" fmla="*/ 261620 w 2174324"/>
                <a:gd name="connsiteY30" fmla="*/ 71071 h 71071"/>
                <a:gd name="connsiteX31" fmla="*/ 71071 w 2174324"/>
                <a:gd name="connsiteY31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0" y="0"/>
                  </a:moveTo>
                  <a:lnTo>
                    <a:pt x="261620" y="0"/>
                  </a:lnTo>
                  <a:lnTo>
                    <a:pt x="378784" y="0"/>
                  </a:lnTo>
                  <a:lnTo>
                    <a:pt x="494173" y="0"/>
                  </a:lnTo>
                  <a:lnTo>
                    <a:pt x="640404" y="0"/>
                  </a:lnTo>
                  <a:lnTo>
                    <a:pt x="794559" y="0"/>
                  </a:lnTo>
                  <a:lnTo>
                    <a:pt x="872957" y="0"/>
                  </a:lnTo>
                  <a:lnTo>
                    <a:pt x="1061330" y="0"/>
                  </a:lnTo>
                  <a:lnTo>
                    <a:pt x="1173343" y="0"/>
                  </a:lnTo>
                  <a:lnTo>
                    <a:pt x="1327498" y="0"/>
                  </a:lnTo>
                  <a:lnTo>
                    <a:pt x="1440114" y="0"/>
                  </a:lnTo>
                  <a:lnTo>
                    <a:pt x="1613474" y="0"/>
                  </a:lnTo>
                  <a:lnTo>
                    <a:pt x="1706282" y="0"/>
                  </a:lnTo>
                  <a:lnTo>
                    <a:pt x="1795540" y="0"/>
                  </a:lnTo>
                  <a:lnTo>
                    <a:pt x="1992258" y="0"/>
                  </a:lnTo>
                  <a:lnTo>
                    <a:pt x="2174324" y="0"/>
                  </a:lnTo>
                  <a:lnTo>
                    <a:pt x="2103253" y="71071"/>
                  </a:lnTo>
                  <a:lnTo>
                    <a:pt x="1921187" y="71071"/>
                  </a:lnTo>
                  <a:lnTo>
                    <a:pt x="1795540" y="71071"/>
                  </a:lnTo>
                  <a:lnTo>
                    <a:pt x="1635211" y="71071"/>
                  </a:lnTo>
                  <a:lnTo>
                    <a:pt x="1613474" y="71071"/>
                  </a:lnTo>
                  <a:lnTo>
                    <a:pt x="1369043" y="71071"/>
                  </a:lnTo>
                  <a:lnTo>
                    <a:pt x="1327498" y="71071"/>
                  </a:lnTo>
                  <a:lnTo>
                    <a:pt x="1102272" y="71071"/>
                  </a:lnTo>
                  <a:lnTo>
                    <a:pt x="1061330" y="71071"/>
                  </a:lnTo>
                  <a:lnTo>
                    <a:pt x="801886" y="71071"/>
                  </a:lnTo>
                  <a:lnTo>
                    <a:pt x="794559" y="71071"/>
                  </a:lnTo>
                  <a:lnTo>
                    <a:pt x="569333" y="71071"/>
                  </a:lnTo>
                  <a:lnTo>
                    <a:pt x="494173" y="71071"/>
                  </a:lnTo>
                  <a:lnTo>
                    <a:pt x="378784" y="71071"/>
                  </a:lnTo>
                  <a:lnTo>
                    <a:pt x="261620" y="71071"/>
                  </a:lnTo>
                  <a:lnTo>
                    <a:pt x="71071" y="71071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20" name="Group 119" descr="Photo Frame">
            <a:extLst>
              <a:ext uri="{FF2B5EF4-FFF2-40B4-BE49-F238E27FC236}">
                <a16:creationId xmlns:a16="http://schemas.microsoft.com/office/drawing/2014/main" id="{0B005B36-1D0E-4434-A1C0-AA12B6F3290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53066" y="1903984"/>
            <a:ext cx="3183428" cy="3183430"/>
            <a:chOff x="457939" y="4107098"/>
            <a:chExt cx="2174324" cy="2174325"/>
          </a:xfrm>
        </p:grpSpPr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B57686D-B1E3-45B9-8544-BBD70951FB88}"/>
                </a:ext>
              </a:extLst>
            </p:cNvPr>
            <p:cNvSpPr/>
            <p:nvPr/>
          </p:nvSpPr>
          <p:spPr>
            <a:xfrm>
              <a:off x="457939" y="4107098"/>
              <a:ext cx="2174324" cy="2174324"/>
            </a:xfrm>
            <a:custGeom>
              <a:avLst/>
              <a:gdLst>
                <a:gd name="connsiteX0" fmla="*/ 0 w 2174324"/>
                <a:gd name="connsiteY0" fmla="*/ 0 h 2174324"/>
                <a:gd name="connsiteX1" fmla="*/ 2174324 w 2174324"/>
                <a:gd name="connsiteY1" fmla="*/ 0 h 2174324"/>
                <a:gd name="connsiteX2" fmla="*/ 2174324 w 2174324"/>
                <a:gd name="connsiteY2" fmla="*/ 2174324 h 2174324"/>
                <a:gd name="connsiteX3" fmla="*/ 0 w 2174324"/>
                <a:gd name="connsiteY3" fmla="*/ 2174324 h 217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4324" h="2174324">
                  <a:moveTo>
                    <a:pt x="0" y="0"/>
                  </a:moveTo>
                  <a:lnTo>
                    <a:pt x="2174324" y="0"/>
                  </a:lnTo>
                  <a:lnTo>
                    <a:pt x="2174324" y="2174324"/>
                  </a:lnTo>
                  <a:lnTo>
                    <a:pt x="0" y="21743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FCD01C4-C056-4C9B-91BF-3181E4912B32}"/>
                </a:ext>
              </a:extLst>
            </p:cNvPr>
            <p:cNvSpPr/>
            <p:nvPr/>
          </p:nvSpPr>
          <p:spPr>
            <a:xfrm flipH="1" flipV="1">
              <a:off x="457939" y="6210351"/>
              <a:ext cx="2174324" cy="71071"/>
            </a:xfrm>
            <a:custGeom>
              <a:avLst/>
              <a:gdLst>
                <a:gd name="connsiteX0" fmla="*/ 2103253 w 2174324"/>
                <a:gd name="connsiteY0" fmla="*/ 71071 h 71071"/>
                <a:gd name="connsiteX1" fmla="*/ 1840641 w 2174324"/>
                <a:gd name="connsiteY1" fmla="*/ 71071 h 71071"/>
                <a:gd name="connsiteX2" fmla="*/ 1795540 w 2174324"/>
                <a:gd name="connsiteY2" fmla="*/ 71071 h 71071"/>
                <a:gd name="connsiteX3" fmla="*/ 1548731 w 2174324"/>
                <a:gd name="connsiteY3" fmla="*/ 71071 h 71071"/>
                <a:gd name="connsiteX4" fmla="*/ 1532928 w 2174324"/>
                <a:gd name="connsiteY4" fmla="*/ 71071 h 71071"/>
                <a:gd name="connsiteX5" fmla="*/ 1299105 w 2174324"/>
                <a:gd name="connsiteY5" fmla="*/ 71071 h 71071"/>
                <a:gd name="connsiteX6" fmla="*/ 1241018 w 2174324"/>
                <a:gd name="connsiteY6" fmla="*/ 71071 h 71071"/>
                <a:gd name="connsiteX7" fmla="*/ 1007195 w 2174324"/>
                <a:gd name="connsiteY7" fmla="*/ 71071 h 71071"/>
                <a:gd name="connsiteX8" fmla="*/ 991392 w 2174324"/>
                <a:gd name="connsiteY8" fmla="*/ 71071 h 71071"/>
                <a:gd name="connsiteX9" fmla="*/ 804149 w 2174324"/>
                <a:gd name="connsiteY9" fmla="*/ 71071 h 71071"/>
                <a:gd name="connsiteX10" fmla="*/ 699482 w 2174324"/>
                <a:gd name="connsiteY10" fmla="*/ 71071 h 71071"/>
                <a:gd name="connsiteX11" fmla="*/ 546451 w 2174324"/>
                <a:gd name="connsiteY11" fmla="*/ 71071 h 71071"/>
                <a:gd name="connsiteX12" fmla="*/ 496436 w 2174324"/>
                <a:gd name="connsiteY12" fmla="*/ 71071 h 71071"/>
                <a:gd name="connsiteX13" fmla="*/ 378784 w 2174324"/>
                <a:gd name="connsiteY13" fmla="*/ 71071 h 71071"/>
                <a:gd name="connsiteX14" fmla="*/ 238738 w 2174324"/>
                <a:gd name="connsiteY14" fmla="*/ 71071 h 71071"/>
                <a:gd name="connsiteX15" fmla="*/ 71071 w 2174324"/>
                <a:gd name="connsiteY15" fmla="*/ 71071 h 71071"/>
                <a:gd name="connsiteX16" fmla="*/ 0 w 2174324"/>
                <a:gd name="connsiteY16" fmla="*/ 0 h 71071"/>
                <a:gd name="connsiteX17" fmla="*/ 238738 w 2174324"/>
                <a:gd name="connsiteY17" fmla="*/ 0 h 71071"/>
                <a:gd name="connsiteX18" fmla="*/ 378784 w 2174324"/>
                <a:gd name="connsiteY18" fmla="*/ 0 h 71071"/>
                <a:gd name="connsiteX19" fmla="*/ 496436 w 2174324"/>
                <a:gd name="connsiteY19" fmla="*/ 0 h 71071"/>
                <a:gd name="connsiteX20" fmla="*/ 617522 w 2174324"/>
                <a:gd name="connsiteY20" fmla="*/ 0 h 71071"/>
                <a:gd name="connsiteX21" fmla="*/ 699482 w 2174324"/>
                <a:gd name="connsiteY21" fmla="*/ 0 h 71071"/>
                <a:gd name="connsiteX22" fmla="*/ 875220 w 2174324"/>
                <a:gd name="connsiteY22" fmla="*/ 0 h 71071"/>
                <a:gd name="connsiteX23" fmla="*/ 991392 w 2174324"/>
                <a:gd name="connsiteY23" fmla="*/ 0 h 71071"/>
                <a:gd name="connsiteX24" fmla="*/ 1078266 w 2174324"/>
                <a:gd name="connsiteY24" fmla="*/ 0 h 71071"/>
                <a:gd name="connsiteX25" fmla="*/ 1241018 w 2174324"/>
                <a:gd name="connsiteY25" fmla="*/ 0 h 71071"/>
                <a:gd name="connsiteX26" fmla="*/ 1370176 w 2174324"/>
                <a:gd name="connsiteY26" fmla="*/ 0 h 71071"/>
                <a:gd name="connsiteX27" fmla="*/ 1532928 w 2174324"/>
                <a:gd name="connsiteY27" fmla="*/ 0 h 71071"/>
                <a:gd name="connsiteX28" fmla="*/ 1619802 w 2174324"/>
                <a:gd name="connsiteY28" fmla="*/ 0 h 71071"/>
                <a:gd name="connsiteX29" fmla="*/ 1795540 w 2174324"/>
                <a:gd name="connsiteY29" fmla="*/ 0 h 71071"/>
                <a:gd name="connsiteX30" fmla="*/ 1911712 w 2174324"/>
                <a:gd name="connsiteY30" fmla="*/ 0 h 71071"/>
                <a:gd name="connsiteX31" fmla="*/ 2174324 w 2174324"/>
                <a:gd name="connsiteY31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2103253" y="71071"/>
                  </a:moveTo>
                  <a:lnTo>
                    <a:pt x="1840641" y="71071"/>
                  </a:lnTo>
                  <a:lnTo>
                    <a:pt x="1795540" y="71071"/>
                  </a:lnTo>
                  <a:lnTo>
                    <a:pt x="1548731" y="71071"/>
                  </a:lnTo>
                  <a:lnTo>
                    <a:pt x="1532928" y="71071"/>
                  </a:lnTo>
                  <a:lnTo>
                    <a:pt x="1299105" y="71071"/>
                  </a:lnTo>
                  <a:lnTo>
                    <a:pt x="1241018" y="71071"/>
                  </a:lnTo>
                  <a:lnTo>
                    <a:pt x="1007195" y="71071"/>
                  </a:lnTo>
                  <a:lnTo>
                    <a:pt x="991392" y="71071"/>
                  </a:lnTo>
                  <a:lnTo>
                    <a:pt x="804149" y="71071"/>
                  </a:lnTo>
                  <a:lnTo>
                    <a:pt x="699482" y="71071"/>
                  </a:lnTo>
                  <a:lnTo>
                    <a:pt x="546451" y="71071"/>
                  </a:lnTo>
                  <a:lnTo>
                    <a:pt x="496436" y="71071"/>
                  </a:lnTo>
                  <a:lnTo>
                    <a:pt x="378784" y="71071"/>
                  </a:lnTo>
                  <a:lnTo>
                    <a:pt x="238738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38738" y="0"/>
                  </a:lnTo>
                  <a:lnTo>
                    <a:pt x="378784" y="0"/>
                  </a:lnTo>
                  <a:lnTo>
                    <a:pt x="496436" y="0"/>
                  </a:lnTo>
                  <a:lnTo>
                    <a:pt x="617522" y="0"/>
                  </a:lnTo>
                  <a:lnTo>
                    <a:pt x="699482" y="0"/>
                  </a:lnTo>
                  <a:lnTo>
                    <a:pt x="875220" y="0"/>
                  </a:lnTo>
                  <a:lnTo>
                    <a:pt x="991392" y="0"/>
                  </a:lnTo>
                  <a:lnTo>
                    <a:pt x="1078266" y="0"/>
                  </a:lnTo>
                  <a:lnTo>
                    <a:pt x="1241018" y="0"/>
                  </a:lnTo>
                  <a:lnTo>
                    <a:pt x="1370176" y="0"/>
                  </a:lnTo>
                  <a:lnTo>
                    <a:pt x="1532928" y="0"/>
                  </a:lnTo>
                  <a:lnTo>
                    <a:pt x="1619802" y="0"/>
                  </a:lnTo>
                  <a:lnTo>
                    <a:pt x="1795540" y="0"/>
                  </a:lnTo>
                  <a:lnTo>
                    <a:pt x="1911712" y="0"/>
                  </a:lnTo>
                  <a:lnTo>
                    <a:pt x="2174324" y="0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8298922-DC59-46AD-BB3D-D9655FEABC5C}"/>
                </a:ext>
              </a:extLst>
            </p:cNvPr>
            <p:cNvSpPr/>
            <p:nvPr/>
          </p:nvSpPr>
          <p:spPr>
            <a:xfrm rot="5400000" flipH="1">
              <a:off x="1509566" y="5158724"/>
              <a:ext cx="2174323" cy="71071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1881338 w 2174323"/>
                <a:gd name="connsiteY1" fmla="*/ 0 h 71071"/>
                <a:gd name="connsiteX2" fmla="*/ 1795539 w 2174323"/>
                <a:gd name="connsiteY2" fmla="*/ 0 h 71071"/>
                <a:gd name="connsiteX3" fmla="*/ 1612159 w 2174323"/>
                <a:gd name="connsiteY3" fmla="*/ 0 h 71071"/>
                <a:gd name="connsiteX4" fmla="*/ 1502554 w 2174323"/>
                <a:gd name="connsiteY4" fmla="*/ 0 h 71071"/>
                <a:gd name="connsiteX5" fmla="*/ 1374256 w 2174323"/>
                <a:gd name="connsiteY5" fmla="*/ 0 h 71071"/>
                <a:gd name="connsiteX6" fmla="*/ 1233375 w 2174323"/>
                <a:gd name="connsiteY6" fmla="*/ 0 h 71071"/>
                <a:gd name="connsiteX7" fmla="*/ 1060556 w 2174323"/>
                <a:gd name="connsiteY7" fmla="*/ 0 h 71071"/>
                <a:gd name="connsiteX8" fmla="*/ 995472 w 2174323"/>
                <a:gd name="connsiteY8" fmla="*/ 0 h 71071"/>
                <a:gd name="connsiteX9" fmla="*/ 793104 w 2174323"/>
                <a:gd name="connsiteY9" fmla="*/ 0 h 71071"/>
                <a:gd name="connsiteX10" fmla="*/ 681772 w 2174323"/>
                <a:gd name="connsiteY10" fmla="*/ 0 h 71071"/>
                <a:gd name="connsiteX11" fmla="*/ 655508 w 2174323"/>
                <a:gd name="connsiteY11" fmla="*/ 0 h 71071"/>
                <a:gd name="connsiteX12" fmla="*/ 414320 w 2174323"/>
                <a:gd name="connsiteY12" fmla="*/ 0 h 71071"/>
                <a:gd name="connsiteX13" fmla="*/ 378784 w 2174323"/>
                <a:gd name="connsiteY13" fmla="*/ 0 h 71071"/>
                <a:gd name="connsiteX14" fmla="*/ 276724 w 2174323"/>
                <a:gd name="connsiteY14" fmla="*/ 0 h 71071"/>
                <a:gd name="connsiteX15" fmla="*/ 0 w 2174323"/>
                <a:gd name="connsiteY15" fmla="*/ 0 h 71071"/>
                <a:gd name="connsiteX16" fmla="*/ 71071 w 2174323"/>
                <a:gd name="connsiteY16" fmla="*/ 71071 h 71071"/>
                <a:gd name="connsiteX17" fmla="*/ 276724 w 2174323"/>
                <a:gd name="connsiteY17" fmla="*/ 71071 h 71071"/>
                <a:gd name="connsiteX18" fmla="*/ 378784 w 2174323"/>
                <a:gd name="connsiteY18" fmla="*/ 71071 h 71071"/>
                <a:gd name="connsiteX19" fmla="*/ 414320 w 2174323"/>
                <a:gd name="connsiteY19" fmla="*/ 71071 h 71071"/>
                <a:gd name="connsiteX20" fmla="*/ 584437 w 2174323"/>
                <a:gd name="connsiteY20" fmla="*/ 71071 h 71071"/>
                <a:gd name="connsiteX21" fmla="*/ 681772 w 2174323"/>
                <a:gd name="connsiteY21" fmla="*/ 71071 h 71071"/>
                <a:gd name="connsiteX22" fmla="*/ 722033 w 2174323"/>
                <a:gd name="connsiteY22" fmla="*/ 71071 h 71071"/>
                <a:gd name="connsiteX23" fmla="*/ 989485 w 2174323"/>
                <a:gd name="connsiteY23" fmla="*/ 71071 h 71071"/>
                <a:gd name="connsiteX24" fmla="*/ 995472 w 2174323"/>
                <a:gd name="connsiteY24" fmla="*/ 65084 h 71071"/>
                <a:gd name="connsiteX25" fmla="*/ 995472 w 2174323"/>
                <a:gd name="connsiteY25" fmla="*/ 71071 h 71071"/>
                <a:gd name="connsiteX26" fmla="*/ 1233375 w 2174323"/>
                <a:gd name="connsiteY26" fmla="*/ 71071 h 71071"/>
                <a:gd name="connsiteX27" fmla="*/ 1303185 w 2174323"/>
                <a:gd name="connsiteY27" fmla="*/ 71071 h 71071"/>
                <a:gd name="connsiteX28" fmla="*/ 1502554 w 2174323"/>
                <a:gd name="connsiteY28" fmla="*/ 71071 h 71071"/>
                <a:gd name="connsiteX29" fmla="*/ 1541088 w 2174323"/>
                <a:gd name="connsiteY29" fmla="*/ 71071 h 71071"/>
                <a:gd name="connsiteX30" fmla="*/ 1795539 w 2174323"/>
                <a:gd name="connsiteY30" fmla="*/ 71071 h 71071"/>
                <a:gd name="connsiteX31" fmla="*/ 1810267 w 2174323"/>
                <a:gd name="connsiteY31" fmla="*/ 71071 h 71071"/>
                <a:gd name="connsiteX32" fmla="*/ 2103252 w 2174323"/>
                <a:gd name="connsiteY32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1881338" y="0"/>
                  </a:lnTo>
                  <a:lnTo>
                    <a:pt x="1795539" y="0"/>
                  </a:lnTo>
                  <a:lnTo>
                    <a:pt x="1612159" y="0"/>
                  </a:lnTo>
                  <a:lnTo>
                    <a:pt x="1502554" y="0"/>
                  </a:lnTo>
                  <a:lnTo>
                    <a:pt x="1374256" y="0"/>
                  </a:lnTo>
                  <a:lnTo>
                    <a:pt x="1233375" y="0"/>
                  </a:lnTo>
                  <a:lnTo>
                    <a:pt x="1060556" y="0"/>
                  </a:lnTo>
                  <a:lnTo>
                    <a:pt x="995472" y="0"/>
                  </a:lnTo>
                  <a:lnTo>
                    <a:pt x="793104" y="0"/>
                  </a:lnTo>
                  <a:lnTo>
                    <a:pt x="681772" y="0"/>
                  </a:lnTo>
                  <a:lnTo>
                    <a:pt x="655508" y="0"/>
                  </a:lnTo>
                  <a:lnTo>
                    <a:pt x="414320" y="0"/>
                  </a:lnTo>
                  <a:lnTo>
                    <a:pt x="378784" y="0"/>
                  </a:lnTo>
                  <a:lnTo>
                    <a:pt x="276724" y="0"/>
                  </a:lnTo>
                  <a:lnTo>
                    <a:pt x="0" y="0"/>
                  </a:lnTo>
                  <a:lnTo>
                    <a:pt x="71071" y="71071"/>
                  </a:lnTo>
                  <a:lnTo>
                    <a:pt x="276724" y="71071"/>
                  </a:lnTo>
                  <a:lnTo>
                    <a:pt x="378784" y="71071"/>
                  </a:lnTo>
                  <a:lnTo>
                    <a:pt x="414320" y="71071"/>
                  </a:lnTo>
                  <a:lnTo>
                    <a:pt x="584437" y="71071"/>
                  </a:lnTo>
                  <a:lnTo>
                    <a:pt x="681772" y="71071"/>
                  </a:lnTo>
                  <a:lnTo>
                    <a:pt x="722033" y="71071"/>
                  </a:lnTo>
                  <a:lnTo>
                    <a:pt x="989485" y="71071"/>
                  </a:lnTo>
                  <a:lnTo>
                    <a:pt x="995472" y="65084"/>
                  </a:lnTo>
                  <a:lnTo>
                    <a:pt x="995472" y="71071"/>
                  </a:lnTo>
                  <a:lnTo>
                    <a:pt x="1233375" y="71071"/>
                  </a:lnTo>
                  <a:lnTo>
                    <a:pt x="1303185" y="71071"/>
                  </a:lnTo>
                  <a:lnTo>
                    <a:pt x="1502554" y="71071"/>
                  </a:lnTo>
                  <a:lnTo>
                    <a:pt x="1541088" y="71071"/>
                  </a:lnTo>
                  <a:lnTo>
                    <a:pt x="1795539" y="71071"/>
                  </a:lnTo>
                  <a:lnTo>
                    <a:pt x="1810267" y="71071"/>
                  </a:lnTo>
                  <a:lnTo>
                    <a:pt x="2103252" y="71071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FAE89E0-DA0E-43DE-8837-0D6CC1E36727}"/>
                </a:ext>
              </a:extLst>
            </p:cNvPr>
            <p:cNvSpPr/>
            <p:nvPr/>
          </p:nvSpPr>
          <p:spPr>
            <a:xfrm rot="16200000">
              <a:off x="-593686" y="5158726"/>
              <a:ext cx="2174323" cy="71071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2103252 w 2174323"/>
                <a:gd name="connsiteY1" fmla="*/ 71071 h 71071"/>
                <a:gd name="connsiteX2" fmla="*/ 1810267 w 2174323"/>
                <a:gd name="connsiteY2" fmla="*/ 71071 h 71071"/>
                <a:gd name="connsiteX3" fmla="*/ 1795539 w 2174323"/>
                <a:gd name="connsiteY3" fmla="*/ 71071 h 71071"/>
                <a:gd name="connsiteX4" fmla="*/ 1541088 w 2174323"/>
                <a:gd name="connsiteY4" fmla="*/ 71071 h 71071"/>
                <a:gd name="connsiteX5" fmla="*/ 1502554 w 2174323"/>
                <a:gd name="connsiteY5" fmla="*/ 71071 h 71071"/>
                <a:gd name="connsiteX6" fmla="*/ 1303185 w 2174323"/>
                <a:gd name="connsiteY6" fmla="*/ 71071 h 71071"/>
                <a:gd name="connsiteX7" fmla="*/ 1233375 w 2174323"/>
                <a:gd name="connsiteY7" fmla="*/ 71071 h 71071"/>
                <a:gd name="connsiteX8" fmla="*/ 995472 w 2174323"/>
                <a:gd name="connsiteY8" fmla="*/ 71071 h 71071"/>
                <a:gd name="connsiteX9" fmla="*/ 995472 w 2174323"/>
                <a:gd name="connsiteY9" fmla="*/ 65084 h 71071"/>
                <a:gd name="connsiteX10" fmla="*/ 989485 w 2174323"/>
                <a:gd name="connsiteY10" fmla="*/ 71071 h 71071"/>
                <a:gd name="connsiteX11" fmla="*/ 722033 w 2174323"/>
                <a:gd name="connsiteY11" fmla="*/ 71071 h 71071"/>
                <a:gd name="connsiteX12" fmla="*/ 681772 w 2174323"/>
                <a:gd name="connsiteY12" fmla="*/ 71071 h 71071"/>
                <a:gd name="connsiteX13" fmla="*/ 584437 w 2174323"/>
                <a:gd name="connsiteY13" fmla="*/ 71071 h 71071"/>
                <a:gd name="connsiteX14" fmla="*/ 414320 w 2174323"/>
                <a:gd name="connsiteY14" fmla="*/ 71071 h 71071"/>
                <a:gd name="connsiteX15" fmla="*/ 378784 w 2174323"/>
                <a:gd name="connsiteY15" fmla="*/ 71071 h 71071"/>
                <a:gd name="connsiteX16" fmla="*/ 276724 w 2174323"/>
                <a:gd name="connsiteY16" fmla="*/ 71071 h 71071"/>
                <a:gd name="connsiteX17" fmla="*/ 71071 w 2174323"/>
                <a:gd name="connsiteY17" fmla="*/ 71071 h 71071"/>
                <a:gd name="connsiteX18" fmla="*/ 0 w 2174323"/>
                <a:gd name="connsiteY18" fmla="*/ 0 h 71071"/>
                <a:gd name="connsiteX19" fmla="*/ 276724 w 2174323"/>
                <a:gd name="connsiteY19" fmla="*/ 0 h 71071"/>
                <a:gd name="connsiteX20" fmla="*/ 378784 w 2174323"/>
                <a:gd name="connsiteY20" fmla="*/ 0 h 71071"/>
                <a:gd name="connsiteX21" fmla="*/ 414320 w 2174323"/>
                <a:gd name="connsiteY21" fmla="*/ 0 h 71071"/>
                <a:gd name="connsiteX22" fmla="*/ 655508 w 2174323"/>
                <a:gd name="connsiteY22" fmla="*/ 0 h 71071"/>
                <a:gd name="connsiteX23" fmla="*/ 681772 w 2174323"/>
                <a:gd name="connsiteY23" fmla="*/ 0 h 71071"/>
                <a:gd name="connsiteX24" fmla="*/ 793104 w 2174323"/>
                <a:gd name="connsiteY24" fmla="*/ 0 h 71071"/>
                <a:gd name="connsiteX25" fmla="*/ 995472 w 2174323"/>
                <a:gd name="connsiteY25" fmla="*/ 0 h 71071"/>
                <a:gd name="connsiteX26" fmla="*/ 1060556 w 2174323"/>
                <a:gd name="connsiteY26" fmla="*/ 0 h 71071"/>
                <a:gd name="connsiteX27" fmla="*/ 1233375 w 2174323"/>
                <a:gd name="connsiteY27" fmla="*/ 0 h 71071"/>
                <a:gd name="connsiteX28" fmla="*/ 1374256 w 2174323"/>
                <a:gd name="connsiteY28" fmla="*/ 0 h 71071"/>
                <a:gd name="connsiteX29" fmla="*/ 1502554 w 2174323"/>
                <a:gd name="connsiteY29" fmla="*/ 0 h 71071"/>
                <a:gd name="connsiteX30" fmla="*/ 1612159 w 2174323"/>
                <a:gd name="connsiteY30" fmla="*/ 0 h 71071"/>
                <a:gd name="connsiteX31" fmla="*/ 1795539 w 2174323"/>
                <a:gd name="connsiteY31" fmla="*/ 0 h 71071"/>
                <a:gd name="connsiteX32" fmla="*/ 1881338 w 2174323"/>
                <a:gd name="connsiteY32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2103252" y="71071"/>
                  </a:lnTo>
                  <a:lnTo>
                    <a:pt x="1810267" y="71071"/>
                  </a:lnTo>
                  <a:lnTo>
                    <a:pt x="1795539" y="71071"/>
                  </a:lnTo>
                  <a:lnTo>
                    <a:pt x="1541088" y="71071"/>
                  </a:lnTo>
                  <a:lnTo>
                    <a:pt x="1502554" y="71071"/>
                  </a:lnTo>
                  <a:lnTo>
                    <a:pt x="1303185" y="71071"/>
                  </a:lnTo>
                  <a:lnTo>
                    <a:pt x="1233375" y="71071"/>
                  </a:lnTo>
                  <a:lnTo>
                    <a:pt x="995472" y="71071"/>
                  </a:lnTo>
                  <a:lnTo>
                    <a:pt x="995472" y="65084"/>
                  </a:lnTo>
                  <a:lnTo>
                    <a:pt x="989485" y="71071"/>
                  </a:lnTo>
                  <a:lnTo>
                    <a:pt x="722033" y="71071"/>
                  </a:lnTo>
                  <a:lnTo>
                    <a:pt x="681772" y="71071"/>
                  </a:lnTo>
                  <a:lnTo>
                    <a:pt x="584437" y="71071"/>
                  </a:lnTo>
                  <a:lnTo>
                    <a:pt x="414320" y="71071"/>
                  </a:lnTo>
                  <a:lnTo>
                    <a:pt x="378784" y="71071"/>
                  </a:lnTo>
                  <a:lnTo>
                    <a:pt x="276724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76724" y="0"/>
                  </a:lnTo>
                  <a:lnTo>
                    <a:pt x="378784" y="0"/>
                  </a:lnTo>
                  <a:lnTo>
                    <a:pt x="414320" y="0"/>
                  </a:lnTo>
                  <a:lnTo>
                    <a:pt x="655508" y="0"/>
                  </a:lnTo>
                  <a:lnTo>
                    <a:pt x="681772" y="0"/>
                  </a:lnTo>
                  <a:lnTo>
                    <a:pt x="793104" y="0"/>
                  </a:lnTo>
                  <a:lnTo>
                    <a:pt x="995472" y="0"/>
                  </a:lnTo>
                  <a:lnTo>
                    <a:pt x="1060556" y="0"/>
                  </a:lnTo>
                  <a:lnTo>
                    <a:pt x="1233375" y="0"/>
                  </a:lnTo>
                  <a:lnTo>
                    <a:pt x="1374256" y="0"/>
                  </a:lnTo>
                  <a:lnTo>
                    <a:pt x="1502554" y="0"/>
                  </a:lnTo>
                  <a:lnTo>
                    <a:pt x="1612159" y="0"/>
                  </a:lnTo>
                  <a:lnTo>
                    <a:pt x="1795539" y="0"/>
                  </a:lnTo>
                  <a:lnTo>
                    <a:pt x="1881338" y="0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0DC1F04-4EC2-48FA-AC2F-4E23A6DADF4B}"/>
                </a:ext>
              </a:extLst>
            </p:cNvPr>
            <p:cNvSpPr/>
            <p:nvPr/>
          </p:nvSpPr>
          <p:spPr>
            <a:xfrm>
              <a:off x="457939" y="4107098"/>
              <a:ext cx="2174324" cy="71071"/>
            </a:xfrm>
            <a:custGeom>
              <a:avLst/>
              <a:gdLst>
                <a:gd name="connsiteX0" fmla="*/ 0 w 2174324"/>
                <a:gd name="connsiteY0" fmla="*/ 0 h 71071"/>
                <a:gd name="connsiteX1" fmla="*/ 261620 w 2174324"/>
                <a:gd name="connsiteY1" fmla="*/ 0 h 71071"/>
                <a:gd name="connsiteX2" fmla="*/ 378784 w 2174324"/>
                <a:gd name="connsiteY2" fmla="*/ 0 h 71071"/>
                <a:gd name="connsiteX3" fmla="*/ 494173 w 2174324"/>
                <a:gd name="connsiteY3" fmla="*/ 0 h 71071"/>
                <a:gd name="connsiteX4" fmla="*/ 640404 w 2174324"/>
                <a:gd name="connsiteY4" fmla="*/ 0 h 71071"/>
                <a:gd name="connsiteX5" fmla="*/ 794559 w 2174324"/>
                <a:gd name="connsiteY5" fmla="*/ 0 h 71071"/>
                <a:gd name="connsiteX6" fmla="*/ 872957 w 2174324"/>
                <a:gd name="connsiteY6" fmla="*/ 0 h 71071"/>
                <a:gd name="connsiteX7" fmla="*/ 1061330 w 2174324"/>
                <a:gd name="connsiteY7" fmla="*/ 0 h 71071"/>
                <a:gd name="connsiteX8" fmla="*/ 1173343 w 2174324"/>
                <a:gd name="connsiteY8" fmla="*/ 0 h 71071"/>
                <a:gd name="connsiteX9" fmla="*/ 1327498 w 2174324"/>
                <a:gd name="connsiteY9" fmla="*/ 0 h 71071"/>
                <a:gd name="connsiteX10" fmla="*/ 1440114 w 2174324"/>
                <a:gd name="connsiteY10" fmla="*/ 0 h 71071"/>
                <a:gd name="connsiteX11" fmla="*/ 1613474 w 2174324"/>
                <a:gd name="connsiteY11" fmla="*/ 0 h 71071"/>
                <a:gd name="connsiteX12" fmla="*/ 1706282 w 2174324"/>
                <a:gd name="connsiteY12" fmla="*/ 0 h 71071"/>
                <a:gd name="connsiteX13" fmla="*/ 1795540 w 2174324"/>
                <a:gd name="connsiteY13" fmla="*/ 0 h 71071"/>
                <a:gd name="connsiteX14" fmla="*/ 1992258 w 2174324"/>
                <a:gd name="connsiteY14" fmla="*/ 0 h 71071"/>
                <a:gd name="connsiteX15" fmla="*/ 2174324 w 2174324"/>
                <a:gd name="connsiteY15" fmla="*/ 0 h 71071"/>
                <a:gd name="connsiteX16" fmla="*/ 2103253 w 2174324"/>
                <a:gd name="connsiteY16" fmla="*/ 71071 h 71071"/>
                <a:gd name="connsiteX17" fmla="*/ 1921187 w 2174324"/>
                <a:gd name="connsiteY17" fmla="*/ 71071 h 71071"/>
                <a:gd name="connsiteX18" fmla="*/ 1795540 w 2174324"/>
                <a:gd name="connsiteY18" fmla="*/ 71071 h 71071"/>
                <a:gd name="connsiteX19" fmla="*/ 1635211 w 2174324"/>
                <a:gd name="connsiteY19" fmla="*/ 71071 h 71071"/>
                <a:gd name="connsiteX20" fmla="*/ 1613474 w 2174324"/>
                <a:gd name="connsiteY20" fmla="*/ 71071 h 71071"/>
                <a:gd name="connsiteX21" fmla="*/ 1369043 w 2174324"/>
                <a:gd name="connsiteY21" fmla="*/ 71071 h 71071"/>
                <a:gd name="connsiteX22" fmla="*/ 1327498 w 2174324"/>
                <a:gd name="connsiteY22" fmla="*/ 71071 h 71071"/>
                <a:gd name="connsiteX23" fmla="*/ 1102272 w 2174324"/>
                <a:gd name="connsiteY23" fmla="*/ 71071 h 71071"/>
                <a:gd name="connsiteX24" fmla="*/ 1061330 w 2174324"/>
                <a:gd name="connsiteY24" fmla="*/ 71071 h 71071"/>
                <a:gd name="connsiteX25" fmla="*/ 801886 w 2174324"/>
                <a:gd name="connsiteY25" fmla="*/ 71071 h 71071"/>
                <a:gd name="connsiteX26" fmla="*/ 794559 w 2174324"/>
                <a:gd name="connsiteY26" fmla="*/ 71071 h 71071"/>
                <a:gd name="connsiteX27" fmla="*/ 569333 w 2174324"/>
                <a:gd name="connsiteY27" fmla="*/ 71071 h 71071"/>
                <a:gd name="connsiteX28" fmla="*/ 494173 w 2174324"/>
                <a:gd name="connsiteY28" fmla="*/ 71071 h 71071"/>
                <a:gd name="connsiteX29" fmla="*/ 378784 w 2174324"/>
                <a:gd name="connsiteY29" fmla="*/ 71071 h 71071"/>
                <a:gd name="connsiteX30" fmla="*/ 261620 w 2174324"/>
                <a:gd name="connsiteY30" fmla="*/ 71071 h 71071"/>
                <a:gd name="connsiteX31" fmla="*/ 71071 w 2174324"/>
                <a:gd name="connsiteY31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0" y="0"/>
                  </a:moveTo>
                  <a:lnTo>
                    <a:pt x="261620" y="0"/>
                  </a:lnTo>
                  <a:lnTo>
                    <a:pt x="378784" y="0"/>
                  </a:lnTo>
                  <a:lnTo>
                    <a:pt x="494173" y="0"/>
                  </a:lnTo>
                  <a:lnTo>
                    <a:pt x="640404" y="0"/>
                  </a:lnTo>
                  <a:lnTo>
                    <a:pt x="794559" y="0"/>
                  </a:lnTo>
                  <a:lnTo>
                    <a:pt x="872957" y="0"/>
                  </a:lnTo>
                  <a:lnTo>
                    <a:pt x="1061330" y="0"/>
                  </a:lnTo>
                  <a:lnTo>
                    <a:pt x="1173343" y="0"/>
                  </a:lnTo>
                  <a:lnTo>
                    <a:pt x="1327498" y="0"/>
                  </a:lnTo>
                  <a:lnTo>
                    <a:pt x="1440114" y="0"/>
                  </a:lnTo>
                  <a:lnTo>
                    <a:pt x="1613474" y="0"/>
                  </a:lnTo>
                  <a:lnTo>
                    <a:pt x="1706282" y="0"/>
                  </a:lnTo>
                  <a:lnTo>
                    <a:pt x="1795540" y="0"/>
                  </a:lnTo>
                  <a:lnTo>
                    <a:pt x="1992258" y="0"/>
                  </a:lnTo>
                  <a:lnTo>
                    <a:pt x="2174324" y="0"/>
                  </a:lnTo>
                  <a:lnTo>
                    <a:pt x="2103253" y="71071"/>
                  </a:lnTo>
                  <a:lnTo>
                    <a:pt x="1921187" y="71071"/>
                  </a:lnTo>
                  <a:lnTo>
                    <a:pt x="1795540" y="71071"/>
                  </a:lnTo>
                  <a:lnTo>
                    <a:pt x="1635211" y="71071"/>
                  </a:lnTo>
                  <a:lnTo>
                    <a:pt x="1613474" y="71071"/>
                  </a:lnTo>
                  <a:lnTo>
                    <a:pt x="1369043" y="71071"/>
                  </a:lnTo>
                  <a:lnTo>
                    <a:pt x="1327498" y="71071"/>
                  </a:lnTo>
                  <a:lnTo>
                    <a:pt x="1102272" y="71071"/>
                  </a:lnTo>
                  <a:lnTo>
                    <a:pt x="1061330" y="71071"/>
                  </a:lnTo>
                  <a:lnTo>
                    <a:pt x="801886" y="71071"/>
                  </a:lnTo>
                  <a:lnTo>
                    <a:pt x="794559" y="71071"/>
                  </a:lnTo>
                  <a:lnTo>
                    <a:pt x="569333" y="71071"/>
                  </a:lnTo>
                  <a:lnTo>
                    <a:pt x="494173" y="71071"/>
                  </a:lnTo>
                  <a:lnTo>
                    <a:pt x="378784" y="71071"/>
                  </a:lnTo>
                  <a:lnTo>
                    <a:pt x="261620" y="71071"/>
                  </a:lnTo>
                  <a:lnTo>
                    <a:pt x="71071" y="71071"/>
                  </a:lnTo>
                  <a:close/>
                </a:path>
              </a:pathLst>
            </a:custGeom>
            <a:gradFill>
              <a:gsLst>
                <a:gs pos="3540">
                  <a:schemeClr val="bg2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81FE0C-256E-403A-9ECB-8D7D9422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0" name="Graphic 12" descr="Ornament - page number border">
            <a:extLst>
              <a:ext uri="{FF2B5EF4-FFF2-40B4-BE49-F238E27FC236}">
                <a16:creationId xmlns:a16="http://schemas.microsoft.com/office/drawing/2014/main" id="{50A1A467-D07D-43AB-AEE6-CA2DD644BD96}"/>
              </a:ext>
            </a:extLst>
          </p:cNvPr>
          <p:cNvSpPr/>
          <p:nvPr userDrawn="1"/>
        </p:nvSpPr>
        <p:spPr>
          <a:xfrm rot="2700000">
            <a:off x="11572481" y="6311935"/>
            <a:ext cx="479362" cy="479362"/>
          </a:xfrm>
          <a:custGeom>
            <a:avLst/>
            <a:gdLst>
              <a:gd name="connsiteX0" fmla="*/ 216694 w 238125"/>
              <a:gd name="connsiteY0" fmla="*/ 88744 h 238125"/>
              <a:gd name="connsiteX1" fmla="*/ 216694 w 238125"/>
              <a:gd name="connsiteY1" fmla="*/ 78581 h 238125"/>
              <a:gd name="connsiteX2" fmla="*/ 211931 w 238125"/>
              <a:gd name="connsiteY2" fmla="*/ 73819 h 238125"/>
              <a:gd name="connsiteX3" fmla="*/ 169069 w 238125"/>
              <a:gd name="connsiteY3" fmla="*/ 30956 h 238125"/>
              <a:gd name="connsiteX4" fmla="*/ 164306 w 238125"/>
              <a:gd name="connsiteY4" fmla="*/ 26194 h 238125"/>
              <a:gd name="connsiteX5" fmla="*/ 154143 w 238125"/>
              <a:gd name="connsiteY5" fmla="*/ 26194 h 238125"/>
              <a:gd name="connsiteX6" fmla="*/ 121444 w 238125"/>
              <a:gd name="connsiteY6" fmla="*/ 7144 h 238125"/>
              <a:gd name="connsiteX7" fmla="*/ 88744 w 238125"/>
              <a:gd name="connsiteY7" fmla="*/ 26194 h 238125"/>
              <a:gd name="connsiteX8" fmla="*/ 78581 w 238125"/>
              <a:gd name="connsiteY8" fmla="*/ 26194 h 238125"/>
              <a:gd name="connsiteX9" fmla="*/ 73819 w 238125"/>
              <a:gd name="connsiteY9" fmla="*/ 30956 h 238125"/>
              <a:gd name="connsiteX10" fmla="*/ 30956 w 238125"/>
              <a:gd name="connsiteY10" fmla="*/ 73819 h 238125"/>
              <a:gd name="connsiteX11" fmla="*/ 26194 w 238125"/>
              <a:gd name="connsiteY11" fmla="*/ 78581 h 238125"/>
              <a:gd name="connsiteX12" fmla="*/ 26194 w 238125"/>
              <a:gd name="connsiteY12" fmla="*/ 88744 h 238125"/>
              <a:gd name="connsiteX13" fmla="*/ 7144 w 238125"/>
              <a:gd name="connsiteY13" fmla="*/ 121444 h 238125"/>
              <a:gd name="connsiteX14" fmla="*/ 26194 w 238125"/>
              <a:gd name="connsiteY14" fmla="*/ 154143 h 238125"/>
              <a:gd name="connsiteX15" fmla="*/ 26194 w 238125"/>
              <a:gd name="connsiteY15" fmla="*/ 164306 h 238125"/>
              <a:gd name="connsiteX16" fmla="*/ 30956 w 238125"/>
              <a:gd name="connsiteY16" fmla="*/ 169069 h 238125"/>
              <a:gd name="connsiteX17" fmla="*/ 73819 w 238125"/>
              <a:gd name="connsiteY17" fmla="*/ 211931 h 238125"/>
              <a:gd name="connsiteX18" fmla="*/ 78581 w 238125"/>
              <a:gd name="connsiteY18" fmla="*/ 216694 h 238125"/>
              <a:gd name="connsiteX19" fmla="*/ 88744 w 238125"/>
              <a:gd name="connsiteY19" fmla="*/ 216694 h 238125"/>
              <a:gd name="connsiteX20" fmla="*/ 121444 w 238125"/>
              <a:gd name="connsiteY20" fmla="*/ 235744 h 238125"/>
              <a:gd name="connsiteX21" fmla="*/ 154143 w 238125"/>
              <a:gd name="connsiteY21" fmla="*/ 216694 h 238125"/>
              <a:gd name="connsiteX22" fmla="*/ 164306 w 238125"/>
              <a:gd name="connsiteY22" fmla="*/ 216694 h 238125"/>
              <a:gd name="connsiteX23" fmla="*/ 169069 w 238125"/>
              <a:gd name="connsiteY23" fmla="*/ 211931 h 238125"/>
              <a:gd name="connsiteX24" fmla="*/ 211931 w 238125"/>
              <a:gd name="connsiteY24" fmla="*/ 169069 h 238125"/>
              <a:gd name="connsiteX25" fmla="*/ 216694 w 238125"/>
              <a:gd name="connsiteY25" fmla="*/ 164306 h 238125"/>
              <a:gd name="connsiteX26" fmla="*/ 216694 w 238125"/>
              <a:gd name="connsiteY26" fmla="*/ 154143 h 238125"/>
              <a:gd name="connsiteX27" fmla="*/ 235744 w 238125"/>
              <a:gd name="connsiteY27" fmla="*/ 121444 h 238125"/>
              <a:gd name="connsiteX28" fmla="*/ 216694 w 238125"/>
              <a:gd name="connsiteY28" fmla="*/ 88744 h 238125"/>
              <a:gd name="connsiteX29" fmla="*/ 211931 w 238125"/>
              <a:gd name="connsiteY29" fmla="*/ 145256 h 238125"/>
              <a:gd name="connsiteX30" fmla="*/ 207169 w 238125"/>
              <a:gd name="connsiteY30" fmla="*/ 150019 h 238125"/>
              <a:gd name="connsiteX31" fmla="*/ 207169 w 238125"/>
              <a:gd name="connsiteY31" fmla="*/ 159753 h 238125"/>
              <a:gd name="connsiteX32" fmla="*/ 159753 w 238125"/>
              <a:gd name="connsiteY32" fmla="*/ 207169 h 238125"/>
              <a:gd name="connsiteX33" fmla="*/ 150019 w 238125"/>
              <a:gd name="connsiteY33" fmla="*/ 207169 h 238125"/>
              <a:gd name="connsiteX34" fmla="*/ 145256 w 238125"/>
              <a:gd name="connsiteY34" fmla="*/ 211931 h 238125"/>
              <a:gd name="connsiteX35" fmla="*/ 121444 w 238125"/>
              <a:gd name="connsiteY35" fmla="*/ 226219 h 238125"/>
              <a:gd name="connsiteX36" fmla="*/ 97631 w 238125"/>
              <a:gd name="connsiteY36" fmla="*/ 211931 h 238125"/>
              <a:gd name="connsiteX37" fmla="*/ 92869 w 238125"/>
              <a:gd name="connsiteY37" fmla="*/ 207169 h 238125"/>
              <a:gd name="connsiteX38" fmla="*/ 83134 w 238125"/>
              <a:gd name="connsiteY38" fmla="*/ 207169 h 238125"/>
              <a:gd name="connsiteX39" fmla="*/ 35719 w 238125"/>
              <a:gd name="connsiteY39" fmla="*/ 159753 h 238125"/>
              <a:gd name="connsiteX40" fmla="*/ 35719 w 238125"/>
              <a:gd name="connsiteY40" fmla="*/ 150019 h 238125"/>
              <a:gd name="connsiteX41" fmla="*/ 30956 w 238125"/>
              <a:gd name="connsiteY41" fmla="*/ 145256 h 238125"/>
              <a:gd name="connsiteX42" fmla="*/ 16669 w 238125"/>
              <a:gd name="connsiteY42" fmla="*/ 121444 h 238125"/>
              <a:gd name="connsiteX43" fmla="*/ 30956 w 238125"/>
              <a:gd name="connsiteY43" fmla="*/ 97631 h 238125"/>
              <a:gd name="connsiteX44" fmla="*/ 35719 w 238125"/>
              <a:gd name="connsiteY44" fmla="*/ 92869 h 238125"/>
              <a:gd name="connsiteX45" fmla="*/ 35719 w 238125"/>
              <a:gd name="connsiteY45" fmla="*/ 83134 h 238125"/>
              <a:gd name="connsiteX46" fmla="*/ 83134 w 238125"/>
              <a:gd name="connsiteY46" fmla="*/ 35719 h 238125"/>
              <a:gd name="connsiteX47" fmla="*/ 92869 w 238125"/>
              <a:gd name="connsiteY47" fmla="*/ 35719 h 238125"/>
              <a:gd name="connsiteX48" fmla="*/ 97631 w 238125"/>
              <a:gd name="connsiteY48" fmla="*/ 30956 h 238125"/>
              <a:gd name="connsiteX49" fmla="*/ 121444 w 238125"/>
              <a:gd name="connsiteY49" fmla="*/ 16669 h 238125"/>
              <a:gd name="connsiteX50" fmla="*/ 145256 w 238125"/>
              <a:gd name="connsiteY50" fmla="*/ 30956 h 238125"/>
              <a:gd name="connsiteX51" fmla="*/ 150019 w 238125"/>
              <a:gd name="connsiteY51" fmla="*/ 35719 h 238125"/>
              <a:gd name="connsiteX52" fmla="*/ 159753 w 238125"/>
              <a:gd name="connsiteY52" fmla="*/ 35719 h 238125"/>
              <a:gd name="connsiteX53" fmla="*/ 207169 w 238125"/>
              <a:gd name="connsiteY53" fmla="*/ 83134 h 238125"/>
              <a:gd name="connsiteX54" fmla="*/ 207169 w 238125"/>
              <a:gd name="connsiteY54" fmla="*/ 92869 h 238125"/>
              <a:gd name="connsiteX55" fmla="*/ 211931 w 238125"/>
              <a:gd name="connsiteY55" fmla="*/ 97631 h 238125"/>
              <a:gd name="connsiteX56" fmla="*/ 226219 w 238125"/>
              <a:gd name="connsiteY56" fmla="*/ 121444 h 238125"/>
              <a:gd name="connsiteX57" fmla="*/ 211931 w 238125"/>
              <a:gd name="connsiteY57" fmla="*/ 145256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8125" h="238125">
                <a:moveTo>
                  <a:pt x="216694" y="88744"/>
                </a:moveTo>
                <a:lnTo>
                  <a:pt x="216694" y="78581"/>
                </a:lnTo>
                <a:cubicBezTo>
                  <a:pt x="216694" y="75952"/>
                  <a:pt x="214560" y="73819"/>
                  <a:pt x="211931" y="73819"/>
                </a:cubicBezTo>
                <a:cubicBezTo>
                  <a:pt x="188300" y="73819"/>
                  <a:pt x="169069" y="54588"/>
                  <a:pt x="169069" y="30956"/>
                </a:cubicBezTo>
                <a:cubicBezTo>
                  <a:pt x="169069" y="28327"/>
                  <a:pt x="166935" y="26194"/>
                  <a:pt x="164306" y="26194"/>
                </a:cubicBezTo>
                <a:lnTo>
                  <a:pt x="154143" y="26194"/>
                </a:lnTo>
                <a:cubicBezTo>
                  <a:pt x="151133" y="15202"/>
                  <a:pt x="137855" y="7144"/>
                  <a:pt x="121444" y="7144"/>
                </a:cubicBezTo>
                <a:cubicBezTo>
                  <a:pt x="105032" y="7144"/>
                  <a:pt x="91745" y="15202"/>
                  <a:pt x="88744" y="26194"/>
                </a:cubicBezTo>
                <a:lnTo>
                  <a:pt x="78581" y="26194"/>
                </a:lnTo>
                <a:cubicBezTo>
                  <a:pt x="75952" y="26194"/>
                  <a:pt x="73819" y="28327"/>
                  <a:pt x="73819" y="30956"/>
                </a:cubicBezTo>
                <a:cubicBezTo>
                  <a:pt x="73819" y="54588"/>
                  <a:pt x="54588" y="73819"/>
                  <a:pt x="30956" y="73819"/>
                </a:cubicBezTo>
                <a:cubicBezTo>
                  <a:pt x="28327" y="73819"/>
                  <a:pt x="26194" y="75952"/>
                  <a:pt x="26194" y="78581"/>
                </a:cubicBezTo>
                <a:lnTo>
                  <a:pt x="26194" y="88744"/>
                </a:lnTo>
                <a:cubicBezTo>
                  <a:pt x="15202" y="91754"/>
                  <a:pt x="7144" y="105032"/>
                  <a:pt x="7144" y="121444"/>
                </a:cubicBezTo>
                <a:cubicBezTo>
                  <a:pt x="7144" y="137855"/>
                  <a:pt x="15202" y="151143"/>
                  <a:pt x="26194" y="154143"/>
                </a:cubicBezTo>
                <a:lnTo>
                  <a:pt x="26194" y="164306"/>
                </a:lnTo>
                <a:cubicBezTo>
                  <a:pt x="26194" y="166935"/>
                  <a:pt x="28327" y="169069"/>
                  <a:pt x="30956" y="169069"/>
                </a:cubicBezTo>
                <a:cubicBezTo>
                  <a:pt x="54588" y="169069"/>
                  <a:pt x="73819" y="188300"/>
                  <a:pt x="73819" y="211931"/>
                </a:cubicBezTo>
                <a:cubicBezTo>
                  <a:pt x="73819" y="214560"/>
                  <a:pt x="75952" y="216694"/>
                  <a:pt x="78581" y="216694"/>
                </a:cubicBezTo>
                <a:lnTo>
                  <a:pt x="88744" y="216694"/>
                </a:lnTo>
                <a:cubicBezTo>
                  <a:pt x="91754" y="227686"/>
                  <a:pt x="105042" y="235744"/>
                  <a:pt x="121444" y="235744"/>
                </a:cubicBezTo>
                <a:cubicBezTo>
                  <a:pt x="137846" y="235744"/>
                  <a:pt x="151133" y="227686"/>
                  <a:pt x="154143" y="216694"/>
                </a:cubicBezTo>
                <a:lnTo>
                  <a:pt x="164306" y="216694"/>
                </a:lnTo>
                <a:cubicBezTo>
                  <a:pt x="166935" y="216694"/>
                  <a:pt x="169069" y="214560"/>
                  <a:pt x="169069" y="211931"/>
                </a:cubicBezTo>
                <a:cubicBezTo>
                  <a:pt x="169069" y="188300"/>
                  <a:pt x="188300" y="169069"/>
                  <a:pt x="211931" y="169069"/>
                </a:cubicBezTo>
                <a:cubicBezTo>
                  <a:pt x="214560" y="169069"/>
                  <a:pt x="216694" y="166935"/>
                  <a:pt x="216694" y="164306"/>
                </a:cubicBezTo>
                <a:lnTo>
                  <a:pt x="216694" y="154143"/>
                </a:lnTo>
                <a:cubicBezTo>
                  <a:pt x="227686" y="151133"/>
                  <a:pt x="235744" y="137855"/>
                  <a:pt x="235744" y="121444"/>
                </a:cubicBezTo>
                <a:cubicBezTo>
                  <a:pt x="235744" y="105032"/>
                  <a:pt x="227686" y="91745"/>
                  <a:pt x="216694" y="88744"/>
                </a:cubicBezTo>
                <a:close/>
                <a:moveTo>
                  <a:pt x="211931" y="145256"/>
                </a:moveTo>
                <a:cubicBezTo>
                  <a:pt x="209302" y="145256"/>
                  <a:pt x="207169" y="147390"/>
                  <a:pt x="207169" y="150019"/>
                </a:cubicBezTo>
                <a:lnTo>
                  <a:pt x="207169" y="159753"/>
                </a:lnTo>
                <a:cubicBezTo>
                  <a:pt x="182070" y="162030"/>
                  <a:pt x="162020" y="182070"/>
                  <a:pt x="159753" y="207169"/>
                </a:cubicBezTo>
                <a:lnTo>
                  <a:pt x="150019" y="207169"/>
                </a:lnTo>
                <a:cubicBezTo>
                  <a:pt x="147390" y="207169"/>
                  <a:pt x="145256" y="209302"/>
                  <a:pt x="145256" y="211931"/>
                </a:cubicBezTo>
                <a:cubicBezTo>
                  <a:pt x="145256" y="219675"/>
                  <a:pt x="134350" y="226219"/>
                  <a:pt x="121444" y="226219"/>
                </a:cubicBezTo>
                <a:cubicBezTo>
                  <a:pt x="108537" y="226219"/>
                  <a:pt x="97631" y="219675"/>
                  <a:pt x="97631" y="211931"/>
                </a:cubicBezTo>
                <a:cubicBezTo>
                  <a:pt x="97631" y="209302"/>
                  <a:pt x="95498" y="207169"/>
                  <a:pt x="92869" y="207169"/>
                </a:cubicBezTo>
                <a:lnTo>
                  <a:pt x="83134" y="207169"/>
                </a:lnTo>
                <a:cubicBezTo>
                  <a:pt x="80858" y="182070"/>
                  <a:pt x="60817" y="162030"/>
                  <a:pt x="35719" y="159753"/>
                </a:cubicBezTo>
                <a:lnTo>
                  <a:pt x="35719" y="150019"/>
                </a:lnTo>
                <a:cubicBezTo>
                  <a:pt x="35719" y="147390"/>
                  <a:pt x="33585" y="145256"/>
                  <a:pt x="30956" y="145256"/>
                </a:cubicBezTo>
                <a:cubicBezTo>
                  <a:pt x="23212" y="145256"/>
                  <a:pt x="16669" y="134350"/>
                  <a:pt x="16669" y="121444"/>
                </a:cubicBezTo>
                <a:cubicBezTo>
                  <a:pt x="16669" y="108537"/>
                  <a:pt x="23212" y="97631"/>
                  <a:pt x="30956" y="97631"/>
                </a:cubicBezTo>
                <a:cubicBezTo>
                  <a:pt x="33585" y="97631"/>
                  <a:pt x="35719" y="95498"/>
                  <a:pt x="35719" y="92869"/>
                </a:cubicBezTo>
                <a:lnTo>
                  <a:pt x="35719" y="83134"/>
                </a:lnTo>
                <a:cubicBezTo>
                  <a:pt x="60817" y="80858"/>
                  <a:pt x="80867" y="60817"/>
                  <a:pt x="83134" y="35719"/>
                </a:cubicBezTo>
                <a:lnTo>
                  <a:pt x="92869" y="35719"/>
                </a:lnTo>
                <a:cubicBezTo>
                  <a:pt x="95498" y="35719"/>
                  <a:pt x="97631" y="33585"/>
                  <a:pt x="97631" y="30956"/>
                </a:cubicBezTo>
                <a:cubicBezTo>
                  <a:pt x="97631" y="23212"/>
                  <a:pt x="108537" y="16669"/>
                  <a:pt x="121444" y="16669"/>
                </a:cubicBezTo>
                <a:cubicBezTo>
                  <a:pt x="134350" y="16669"/>
                  <a:pt x="145256" y="23212"/>
                  <a:pt x="145256" y="30956"/>
                </a:cubicBezTo>
                <a:cubicBezTo>
                  <a:pt x="145256" y="33585"/>
                  <a:pt x="147390" y="35719"/>
                  <a:pt x="150019" y="35719"/>
                </a:cubicBezTo>
                <a:lnTo>
                  <a:pt x="159753" y="35719"/>
                </a:lnTo>
                <a:cubicBezTo>
                  <a:pt x="162030" y="60817"/>
                  <a:pt x="182070" y="80867"/>
                  <a:pt x="207169" y="83134"/>
                </a:cubicBezTo>
                <a:lnTo>
                  <a:pt x="207169" y="92869"/>
                </a:lnTo>
                <a:cubicBezTo>
                  <a:pt x="207169" y="95498"/>
                  <a:pt x="209302" y="97631"/>
                  <a:pt x="211931" y="97631"/>
                </a:cubicBezTo>
                <a:cubicBezTo>
                  <a:pt x="219675" y="97631"/>
                  <a:pt x="226219" y="108537"/>
                  <a:pt x="226219" y="121444"/>
                </a:cubicBezTo>
                <a:cubicBezTo>
                  <a:pt x="226219" y="134350"/>
                  <a:pt x="219675" y="145256"/>
                  <a:pt x="211931" y="145256"/>
                </a:cubicBezTo>
                <a:close/>
              </a:path>
            </a:pathLst>
          </a:custGeom>
          <a:noFill/>
          <a:ln w="3175" cap="flat">
            <a:solidFill>
              <a:schemeClr val="tx1">
                <a:lumMod val="65000"/>
                <a:lumOff val="3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40" name="Picture Placeholder 139" descr="Picture Placeholder">
            <a:extLst>
              <a:ext uri="{FF2B5EF4-FFF2-40B4-BE49-F238E27FC236}">
                <a16:creationId xmlns:a16="http://schemas.microsoft.com/office/drawing/2014/main" id="{373A7382-08C7-435E-9420-7AD2F07EB117}"/>
              </a:ext>
            </a:extLst>
          </p:cNvPr>
          <p:cNvSpPr>
            <a:spLocks noGrp="1" noChangeAspect="1"/>
          </p:cNvSpPr>
          <p:nvPr userDrawn="1">
            <p:ph type="pic" sz="quarter" idx="20"/>
          </p:nvPr>
        </p:nvSpPr>
        <p:spPr>
          <a:xfrm>
            <a:off x="1072144" y="1973986"/>
            <a:ext cx="2350154" cy="2350154"/>
          </a:xfrm>
          <a:custGeom>
            <a:avLst/>
            <a:gdLst>
              <a:gd name="connsiteX0" fmla="*/ 0 w 1206000"/>
              <a:gd name="connsiteY0" fmla="*/ 0 h 1206000"/>
              <a:gd name="connsiteX1" fmla="*/ 1206000 w 1206000"/>
              <a:gd name="connsiteY1" fmla="*/ 0 h 1206000"/>
              <a:gd name="connsiteX2" fmla="*/ 1206000 w 1206000"/>
              <a:gd name="connsiteY2" fmla="*/ 1206000 h 1206000"/>
              <a:gd name="connsiteX3" fmla="*/ 0 w 1206000"/>
              <a:gd name="connsiteY3" fmla="*/ 1206000 h 12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000" h="1206000">
                <a:moveTo>
                  <a:pt x="0" y="0"/>
                </a:moveTo>
                <a:lnTo>
                  <a:pt x="1206000" y="0"/>
                </a:lnTo>
                <a:lnTo>
                  <a:pt x="1206000" y="1206000"/>
                </a:lnTo>
                <a:lnTo>
                  <a:pt x="0" y="1206000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9" name="Picture Placeholder 118" descr="Picture Placeholder">
            <a:extLst>
              <a:ext uri="{FF2B5EF4-FFF2-40B4-BE49-F238E27FC236}">
                <a16:creationId xmlns:a16="http://schemas.microsoft.com/office/drawing/2014/main" id="{61687BB5-A96B-4479-87A6-EF254D04642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920924" y="3367147"/>
            <a:ext cx="2350154" cy="2350154"/>
          </a:xfrm>
          <a:custGeom>
            <a:avLst/>
            <a:gdLst>
              <a:gd name="connsiteX0" fmla="*/ 0 w 1206000"/>
              <a:gd name="connsiteY0" fmla="*/ 0 h 1206000"/>
              <a:gd name="connsiteX1" fmla="*/ 1206000 w 1206000"/>
              <a:gd name="connsiteY1" fmla="*/ 0 h 1206000"/>
              <a:gd name="connsiteX2" fmla="*/ 1206000 w 1206000"/>
              <a:gd name="connsiteY2" fmla="*/ 1206000 h 1206000"/>
              <a:gd name="connsiteX3" fmla="*/ 0 w 1206000"/>
              <a:gd name="connsiteY3" fmla="*/ 1206000 h 12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000" h="1206000">
                <a:moveTo>
                  <a:pt x="0" y="0"/>
                </a:moveTo>
                <a:lnTo>
                  <a:pt x="1206000" y="0"/>
                </a:lnTo>
                <a:lnTo>
                  <a:pt x="1206000" y="1206000"/>
                </a:lnTo>
                <a:lnTo>
                  <a:pt x="0" y="1206000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6" name="Picture Placeholder 125" descr="Picture Placeholder">
            <a:extLst>
              <a:ext uri="{FF2B5EF4-FFF2-40B4-BE49-F238E27FC236}">
                <a16:creationId xmlns:a16="http://schemas.microsoft.com/office/drawing/2014/main" id="{AE8CAB53-447D-41CA-86BA-2827A9844AF8}"/>
              </a:ext>
            </a:extLst>
          </p:cNvPr>
          <p:cNvSpPr>
            <a:spLocks noGrp="1" noChangeAspect="1"/>
          </p:cNvSpPr>
          <p:nvPr userDrawn="1">
            <p:ph type="pic" sz="quarter" idx="22"/>
          </p:nvPr>
        </p:nvSpPr>
        <p:spPr>
          <a:xfrm>
            <a:off x="8769703" y="2320621"/>
            <a:ext cx="2350154" cy="2350154"/>
          </a:xfrm>
          <a:custGeom>
            <a:avLst/>
            <a:gdLst>
              <a:gd name="connsiteX0" fmla="*/ 0 w 1206000"/>
              <a:gd name="connsiteY0" fmla="*/ 0 h 1206000"/>
              <a:gd name="connsiteX1" fmla="*/ 1206000 w 1206000"/>
              <a:gd name="connsiteY1" fmla="*/ 0 h 1206000"/>
              <a:gd name="connsiteX2" fmla="*/ 1206000 w 1206000"/>
              <a:gd name="connsiteY2" fmla="*/ 1206000 h 1206000"/>
              <a:gd name="connsiteX3" fmla="*/ 0 w 1206000"/>
              <a:gd name="connsiteY3" fmla="*/ 1206000 h 12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000" h="1206000">
                <a:moveTo>
                  <a:pt x="0" y="0"/>
                </a:moveTo>
                <a:lnTo>
                  <a:pt x="1206000" y="0"/>
                </a:lnTo>
                <a:lnTo>
                  <a:pt x="1206000" y="1206000"/>
                </a:lnTo>
                <a:lnTo>
                  <a:pt x="0" y="1206000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8516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in Decorative Frame">
    <p:bg>
      <p:bgPr>
        <a:blipFill dpi="0" rotWithShape="1">
          <a:blip r:embed="rId2">
            <a:lum/>
          </a:blip>
          <a:srcRect/>
          <a:tile tx="0" ty="0" sx="80000" sy="2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Frame">
            <a:extLst>
              <a:ext uri="{FF2B5EF4-FFF2-40B4-BE49-F238E27FC236}">
                <a16:creationId xmlns:a16="http://schemas.microsoft.com/office/drawing/2014/main" id="{358CA32A-BA6B-44B2-BD66-CB1C97D5D6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8081" y="-436020"/>
            <a:ext cx="6190414" cy="7689274"/>
          </a:xfrm>
          <a:prstGeom prst="rect">
            <a:avLst/>
          </a:prstGeom>
        </p:spPr>
      </p:pic>
      <p:sp>
        <p:nvSpPr>
          <p:cNvPr id="44" name="Oval 5">
            <a:extLst>
              <a:ext uri="{FF2B5EF4-FFF2-40B4-BE49-F238E27FC236}">
                <a16:creationId xmlns:a16="http://schemas.microsoft.com/office/drawing/2014/main" id="{AA2BF370-64B8-4278-95CE-66B4134DB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371" y="1485169"/>
            <a:ext cx="3637396" cy="4506431"/>
          </a:xfrm>
          <a:prstGeom prst="ellipse">
            <a:avLst/>
          </a:prstGeom>
          <a:noFill/>
          <a:ln w="158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1C495EF-EFF7-4E5E-8416-80C177B58012}"/>
              </a:ext>
            </a:extLst>
          </p:cNvPr>
          <p:cNvGrpSpPr/>
          <p:nvPr/>
        </p:nvGrpSpPr>
        <p:grpSpPr>
          <a:xfrm>
            <a:off x="3654720" y="856848"/>
            <a:ext cx="5210422" cy="5795469"/>
            <a:chOff x="8087061" y="1872171"/>
            <a:chExt cx="2840468" cy="3159408"/>
          </a:xfrm>
          <a:blipFill>
            <a:blip r:embed="rId4"/>
            <a:tile tx="0" ty="0" sx="20000" sy="20000" flip="none" algn="tl"/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9CABCDC7-B7BF-4F7F-A3DF-0085286DB2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2009" y="3469723"/>
              <a:ext cx="0" cy="0"/>
            </a:xfrm>
            <a:prstGeom prst="line">
              <a:avLst/>
            </a:prstGeom>
            <a:grpFill/>
            <a:ln w="15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7" name="Line 8">
              <a:extLst>
                <a:ext uri="{FF2B5EF4-FFF2-40B4-BE49-F238E27FC236}">
                  <a16:creationId xmlns:a16="http://schemas.microsoft.com/office/drawing/2014/main" id="{03263684-460B-420F-A352-A68873A259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2009" y="3469723"/>
              <a:ext cx="0" cy="0"/>
            </a:xfrm>
            <a:prstGeom prst="line">
              <a:avLst/>
            </a:prstGeom>
            <a:grpFill/>
            <a:ln w="15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7FB85396-88A2-4091-A5E9-F111E353F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010" y="3701482"/>
              <a:ext cx="463519" cy="483672"/>
            </a:xfrm>
            <a:custGeom>
              <a:avLst/>
              <a:gdLst>
                <a:gd name="T0" fmla="*/ 89 w 103"/>
                <a:gd name="T1" fmla="*/ 1 h 108"/>
                <a:gd name="T2" fmla="*/ 67 w 103"/>
                <a:gd name="T3" fmla="*/ 5 h 108"/>
                <a:gd name="T4" fmla="*/ 60 w 103"/>
                <a:gd name="T5" fmla="*/ 22 h 108"/>
                <a:gd name="T6" fmla="*/ 64 w 103"/>
                <a:gd name="T7" fmla="*/ 27 h 108"/>
                <a:gd name="T8" fmla="*/ 65 w 103"/>
                <a:gd name="T9" fmla="*/ 27 h 108"/>
                <a:gd name="T10" fmla="*/ 62 w 103"/>
                <a:gd name="T11" fmla="*/ 30 h 108"/>
                <a:gd name="T12" fmla="*/ 54 w 103"/>
                <a:gd name="T13" fmla="*/ 39 h 108"/>
                <a:gd name="T14" fmla="*/ 49 w 103"/>
                <a:gd name="T15" fmla="*/ 45 h 108"/>
                <a:gd name="T16" fmla="*/ 50 w 103"/>
                <a:gd name="T17" fmla="*/ 32 h 108"/>
                <a:gd name="T18" fmla="*/ 50 w 103"/>
                <a:gd name="T19" fmla="*/ 27 h 108"/>
                <a:gd name="T20" fmla="*/ 45 w 103"/>
                <a:gd name="T21" fmla="*/ 35 h 108"/>
                <a:gd name="T22" fmla="*/ 45 w 103"/>
                <a:gd name="T23" fmla="*/ 36 h 108"/>
                <a:gd name="T24" fmla="*/ 33 w 103"/>
                <a:gd name="T25" fmla="*/ 74 h 108"/>
                <a:gd name="T26" fmla="*/ 32 w 103"/>
                <a:gd name="T27" fmla="*/ 67 h 108"/>
                <a:gd name="T28" fmla="*/ 30 w 103"/>
                <a:gd name="T29" fmla="*/ 64 h 108"/>
                <a:gd name="T30" fmla="*/ 29 w 103"/>
                <a:gd name="T31" fmla="*/ 61 h 108"/>
                <a:gd name="T32" fmla="*/ 27 w 103"/>
                <a:gd name="T33" fmla="*/ 65 h 108"/>
                <a:gd name="T34" fmla="*/ 27 w 103"/>
                <a:gd name="T35" fmla="*/ 66 h 108"/>
                <a:gd name="T36" fmla="*/ 28 w 103"/>
                <a:gd name="T37" fmla="*/ 69 h 108"/>
                <a:gd name="T38" fmla="*/ 28 w 103"/>
                <a:gd name="T39" fmla="*/ 80 h 108"/>
                <a:gd name="T40" fmla="*/ 7 w 103"/>
                <a:gd name="T41" fmla="*/ 98 h 108"/>
                <a:gd name="T42" fmla="*/ 3 w 103"/>
                <a:gd name="T43" fmla="*/ 105 h 108"/>
                <a:gd name="T44" fmla="*/ 3 w 103"/>
                <a:gd name="T45" fmla="*/ 105 h 108"/>
                <a:gd name="T46" fmla="*/ 2 w 103"/>
                <a:gd name="T47" fmla="*/ 106 h 108"/>
                <a:gd name="T48" fmla="*/ 1 w 103"/>
                <a:gd name="T49" fmla="*/ 107 h 108"/>
                <a:gd name="T50" fmla="*/ 1 w 103"/>
                <a:gd name="T51" fmla="*/ 107 h 108"/>
                <a:gd name="T52" fmla="*/ 0 w 103"/>
                <a:gd name="T53" fmla="*/ 108 h 108"/>
                <a:gd name="T54" fmla="*/ 4 w 103"/>
                <a:gd name="T55" fmla="*/ 108 h 108"/>
                <a:gd name="T56" fmla="*/ 25 w 103"/>
                <a:gd name="T57" fmla="*/ 96 h 108"/>
                <a:gd name="T58" fmla="*/ 42 w 103"/>
                <a:gd name="T59" fmla="*/ 86 h 108"/>
                <a:gd name="T60" fmla="*/ 44 w 103"/>
                <a:gd name="T61" fmla="*/ 92 h 108"/>
                <a:gd name="T62" fmla="*/ 58 w 103"/>
                <a:gd name="T63" fmla="*/ 99 h 108"/>
                <a:gd name="T64" fmla="*/ 69 w 103"/>
                <a:gd name="T65" fmla="*/ 97 h 108"/>
                <a:gd name="T66" fmla="*/ 91 w 103"/>
                <a:gd name="T67" fmla="*/ 97 h 108"/>
                <a:gd name="T68" fmla="*/ 93 w 103"/>
                <a:gd name="T69" fmla="*/ 95 h 108"/>
                <a:gd name="T70" fmla="*/ 90 w 103"/>
                <a:gd name="T71" fmla="*/ 90 h 108"/>
                <a:gd name="T72" fmla="*/ 62 w 103"/>
                <a:gd name="T73" fmla="*/ 67 h 108"/>
                <a:gd name="T74" fmla="*/ 43 w 103"/>
                <a:gd name="T75" fmla="*/ 74 h 108"/>
                <a:gd name="T76" fmla="*/ 43 w 103"/>
                <a:gd name="T77" fmla="*/ 82 h 108"/>
                <a:gd name="T78" fmla="*/ 22 w 103"/>
                <a:gd name="T79" fmla="*/ 95 h 108"/>
                <a:gd name="T80" fmla="*/ 11 w 103"/>
                <a:gd name="T81" fmla="*/ 102 h 108"/>
                <a:gd name="T82" fmla="*/ 40 w 103"/>
                <a:gd name="T83" fmla="*/ 74 h 108"/>
                <a:gd name="T84" fmla="*/ 48 w 103"/>
                <a:gd name="T85" fmla="*/ 54 h 108"/>
                <a:gd name="T86" fmla="*/ 57 w 103"/>
                <a:gd name="T87" fmla="*/ 41 h 108"/>
                <a:gd name="T88" fmla="*/ 59 w 103"/>
                <a:gd name="T89" fmla="*/ 39 h 108"/>
                <a:gd name="T90" fmla="*/ 69 w 103"/>
                <a:gd name="T91" fmla="*/ 28 h 108"/>
                <a:gd name="T92" fmla="*/ 77 w 103"/>
                <a:gd name="T93" fmla="*/ 29 h 108"/>
                <a:gd name="T94" fmla="*/ 85 w 103"/>
                <a:gd name="T95" fmla="*/ 26 h 108"/>
                <a:gd name="T96" fmla="*/ 89 w 103"/>
                <a:gd name="T97" fmla="*/ 19 h 108"/>
                <a:gd name="T98" fmla="*/ 103 w 103"/>
                <a:gd name="T99" fmla="*/ 5 h 108"/>
                <a:gd name="T100" fmla="*/ 102 w 103"/>
                <a:gd name="T101" fmla="*/ 2 h 108"/>
                <a:gd name="T102" fmla="*/ 89 w 103"/>
                <a:gd name="T103" fmla="*/ 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08">
                  <a:moveTo>
                    <a:pt x="89" y="1"/>
                  </a:moveTo>
                  <a:cubicBezTo>
                    <a:pt x="81" y="1"/>
                    <a:pt x="75" y="0"/>
                    <a:pt x="67" y="5"/>
                  </a:cubicBezTo>
                  <a:cubicBezTo>
                    <a:pt x="61" y="10"/>
                    <a:pt x="59" y="17"/>
                    <a:pt x="60" y="22"/>
                  </a:cubicBezTo>
                  <a:cubicBezTo>
                    <a:pt x="61" y="24"/>
                    <a:pt x="62" y="26"/>
                    <a:pt x="64" y="27"/>
                  </a:cubicBezTo>
                  <a:cubicBezTo>
                    <a:pt x="64" y="27"/>
                    <a:pt x="65" y="27"/>
                    <a:pt x="65" y="27"/>
                  </a:cubicBezTo>
                  <a:cubicBezTo>
                    <a:pt x="65" y="28"/>
                    <a:pt x="64" y="29"/>
                    <a:pt x="62" y="30"/>
                  </a:cubicBezTo>
                  <a:cubicBezTo>
                    <a:pt x="60" y="33"/>
                    <a:pt x="57" y="36"/>
                    <a:pt x="54" y="39"/>
                  </a:cubicBezTo>
                  <a:cubicBezTo>
                    <a:pt x="52" y="41"/>
                    <a:pt x="51" y="43"/>
                    <a:pt x="49" y="45"/>
                  </a:cubicBezTo>
                  <a:cubicBezTo>
                    <a:pt x="50" y="41"/>
                    <a:pt x="50" y="36"/>
                    <a:pt x="50" y="32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4" y="49"/>
                    <a:pt x="40" y="63"/>
                    <a:pt x="33" y="74"/>
                  </a:cubicBezTo>
                  <a:cubicBezTo>
                    <a:pt x="33" y="72"/>
                    <a:pt x="32" y="69"/>
                    <a:pt x="32" y="67"/>
                  </a:cubicBezTo>
                  <a:cubicBezTo>
                    <a:pt x="31" y="66"/>
                    <a:pt x="31" y="65"/>
                    <a:pt x="30" y="64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8" y="67"/>
                    <a:pt x="28" y="68"/>
                    <a:pt x="28" y="69"/>
                  </a:cubicBezTo>
                  <a:cubicBezTo>
                    <a:pt x="29" y="73"/>
                    <a:pt x="29" y="76"/>
                    <a:pt x="28" y="80"/>
                  </a:cubicBezTo>
                  <a:cubicBezTo>
                    <a:pt x="23" y="87"/>
                    <a:pt x="16" y="92"/>
                    <a:pt x="7" y="98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9" y="107"/>
                    <a:pt x="18" y="104"/>
                    <a:pt x="25" y="96"/>
                  </a:cubicBezTo>
                  <a:cubicBezTo>
                    <a:pt x="32" y="91"/>
                    <a:pt x="37" y="87"/>
                    <a:pt x="42" y="86"/>
                  </a:cubicBezTo>
                  <a:cubicBezTo>
                    <a:pt x="42" y="88"/>
                    <a:pt x="43" y="90"/>
                    <a:pt x="44" y="92"/>
                  </a:cubicBezTo>
                  <a:cubicBezTo>
                    <a:pt x="47" y="96"/>
                    <a:pt x="53" y="99"/>
                    <a:pt x="58" y="99"/>
                  </a:cubicBezTo>
                  <a:cubicBezTo>
                    <a:pt x="62" y="100"/>
                    <a:pt x="66" y="98"/>
                    <a:pt x="69" y="97"/>
                  </a:cubicBezTo>
                  <a:cubicBezTo>
                    <a:pt x="76" y="94"/>
                    <a:pt x="82" y="92"/>
                    <a:pt x="91" y="97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2" y="94"/>
                    <a:pt x="91" y="92"/>
                    <a:pt x="90" y="90"/>
                  </a:cubicBezTo>
                  <a:cubicBezTo>
                    <a:pt x="81" y="78"/>
                    <a:pt x="74" y="69"/>
                    <a:pt x="62" y="67"/>
                  </a:cubicBezTo>
                  <a:cubicBezTo>
                    <a:pt x="53" y="65"/>
                    <a:pt x="46" y="69"/>
                    <a:pt x="43" y="74"/>
                  </a:cubicBezTo>
                  <a:cubicBezTo>
                    <a:pt x="42" y="77"/>
                    <a:pt x="42" y="80"/>
                    <a:pt x="43" y="82"/>
                  </a:cubicBezTo>
                  <a:cubicBezTo>
                    <a:pt x="37" y="83"/>
                    <a:pt x="30" y="87"/>
                    <a:pt x="22" y="95"/>
                  </a:cubicBezTo>
                  <a:cubicBezTo>
                    <a:pt x="18" y="97"/>
                    <a:pt x="15" y="100"/>
                    <a:pt x="11" y="102"/>
                  </a:cubicBezTo>
                  <a:cubicBezTo>
                    <a:pt x="24" y="93"/>
                    <a:pt x="34" y="84"/>
                    <a:pt x="40" y="74"/>
                  </a:cubicBezTo>
                  <a:cubicBezTo>
                    <a:pt x="43" y="68"/>
                    <a:pt x="46" y="61"/>
                    <a:pt x="48" y="54"/>
                  </a:cubicBezTo>
                  <a:cubicBezTo>
                    <a:pt x="50" y="50"/>
                    <a:pt x="53" y="46"/>
                    <a:pt x="57" y="41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63" y="35"/>
                    <a:pt x="66" y="32"/>
                    <a:pt x="69" y="28"/>
                  </a:cubicBezTo>
                  <a:cubicBezTo>
                    <a:pt x="72" y="30"/>
                    <a:pt x="75" y="30"/>
                    <a:pt x="77" y="29"/>
                  </a:cubicBezTo>
                  <a:cubicBezTo>
                    <a:pt x="80" y="29"/>
                    <a:pt x="83" y="28"/>
                    <a:pt x="85" y="26"/>
                  </a:cubicBezTo>
                  <a:cubicBezTo>
                    <a:pt x="87" y="24"/>
                    <a:pt x="88" y="22"/>
                    <a:pt x="89" y="19"/>
                  </a:cubicBezTo>
                  <a:cubicBezTo>
                    <a:pt x="92" y="15"/>
                    <a:pt x="95" y="9"/>
                    <a:pt x="103" y="5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97" y="2"/>
                    <a:pt x="93" y="2"/>
                    <a:pt x="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8470C502-6027-4222-9252-AB4CAD4A8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2786" y="4225460"/>
              <a:ext cx="458482" cy="413136"/>
            </a:xfrm>
            <a:custGeom>
              <a:avLst/>
              <a:gdLst>
                <a:gd name="T0" fmla="*/ 30 w 101"/>
                <a:gd name="T1" fmla="*/ 0 h 92"/>
                <a:gd name="T2" fmla="*/ 28 w 101"/>
                <a:gd name="T3" fmla="*/ 4 h 92"/>
                <a:gd name="T4" fmla="*/ 30 w 101"/>
                <a:gd name="T5" fmla="*/ 4 h 92"/>
                <a:gd name="T6" fmla="*/ 44 w 101"/>
                <a:gd name="T7" fmla="*/ 8 h 92"/>
                <a:gd name="T8" fmla="*/ 26 w 101"/>
                <a:gd name="T9" fmla="*/ 20 h 92"/>
                <a:gd name="T10" fmla="*/ 18 w 101"/>
                <a:gd name="T11" fmla="*/ 23 h 92"/>
                <a:gd name="T12" fmla="*/ 14 w 101"/>
                <a:gd name="T13" fmla="*/ 27 h 92"/>
                <a:gd name="T14" fmla="*/ 11 w 101"/>
                <a:gd name="T15" fmla="*/ 31 h 92"/>
                <a:gd name="T16" fmla="*/ 11 w 101"/>
                <a:gd name="T17" fmla="*/ 40 h 92"/>
                <a:gd name="T18" fmla="*/ 7 w 101"/>
                <a:gd name="T19" fmla="*/ 41 h 92"/>
                <a:gd name="T20" fmla="*/ 4 w 101"/>
                <a:gd name="T21" fmla="*/ 42 h 92"/>
                <a:gd name="T22" fmla="*/ 0 w 101"/>
                <a:gd name="T23" fmla="*/ 48 h 92"/>
                <a:gd name="T24" fmla="*/ 6 w 101"/>
                <a:gd name="T25" fmla="*/ 46 h 92"/>
                <a:gd name="T26" fmla="*/ 11 w 101"/>
                <a:gd name="T27" fmla="*/ 44 h 92"/>
                <a:gd name="T28" fmla="*/ 11 w 101"/>
                <a:gd name="T29" fmla="*/ 46 h 92"/>
                <a:gd name="T30" fmla="*/ 16 w 101"/>
                <a:gd name="T31" fmla="*/ 50 h 92"/>
                <a:gd name="T32" fmla="*/ 26 w 101"/>
                <a:gd name="T33" fmla="*/ 50 h 92"/>
                <a:gd name="T34" fmla="*/ 34 w 101"/>
                <a:gd name="T35" fmla="*/ 47 h 92"/>
                <a:gd name="T36" fmla="*/ 46 w 101"/>
                <a:gd name="T37" fmla="*/ 17 h 92"/>
                <a:gd name="T38" fmla="*/ 47 w 101"/>
                <a:gd name="T39" fmla="*/ 10 h 92"/>
                <a:gd name="T40" fmla="*/ 56 w 101"/>
                <a:gd name="T41" fmla="*/ 17 h 92"/>
                <a:gd name="T42" fmla="*/ 66 w 101"/>
                <a:gd name="T43" fmla="*/ 35 h 92"/>
                <a:gd name="T44" fmla="*/ 53 w 101"/>
                <a:gd name="T45" fmla="*/ 41 h 92"/>
                <a:gd name="T46" fmla="*/ 50 w 101"/>
                <a:gd name="T47" fmla="*/ 50 h 92"/>
                <a:gd name="T48" fmla="*/ 54 w 101"/>
                <a:gd name="T49" fmla="*/ 55 h 92"/>
                <a:gd name="T50" fmla="*/ 60 w 101"/>
                <a:gd name="T51" fmla="*/ 55 h 92"/>
                <a:gd name="T52" fmla="*/ 71 w 101"/>
                <a:gd name="T53" fmla="*/ 40 h 92"/>
                <a:gd name="T54" fmla="*/ 71 w 101"/>
                <a:gd name="T55" fmla="*/ 39 h 92"/>
                <a:gd name="T56" fmla="*/ 86 w 101"/>
                <a:gd name="T57" fmla="*/ 45 h 92"/>
                <a:gd name="T58" fmla="*/ 97 w 101"/>
                <a:gd name="T59" fmla="*/ 68 h 92"/>
                <a:gd name="T60" fmla="*/ 86 w 101"/>
                <a:gd name="T61" fmla="*/ 90 h 92"/>
                <a:gd name="T62" fmla="*/ 88 w 101"/>
                <a:gd name="T63" fmla="*/ 92 h 92"/>
                <a:gd name="T64" fmla="*/ 101 w 101"/>
                <a:gd name="T65" fmla="*/ 67 h 92"/>
                <a:gd name="T66" fmla="*/ 85 w 101"/>
                <a:gd name="T67" fmla="*/ 41 h 92"/>
                <a:gd name="T68" fmla="*/ 71 w 101"/>
                <a:gd name="T69" fmla="*/ 35 h 92"/>
                <a:gd name="T70" fmla="*/ 55 w 101"/>
                <a:gd name="T71" fmla="*/ 11 h 92"/>
                <a:gd name="T72" fmla="*/ 31 w 101"/>
                <a:gd name="T73" fmla="*/ 0 h 92"/>
                <a:gd name="T74" fmla="*/ 30 w 101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1" h="92">
                  <a:moveTo>
                    <a:pt x="30" y="0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5" y="4"/>
                    <a:pt x="40" y="6"/>
                    <a:pt x="44" y="8"/>
                  </a:cubicBezTo>
                  <a:cubicBezTo>
                    <a:pt x="39" y="17"/>
                    <a:pt x="32" y="19"/>
                    <a:pt x="26" y="20"/>
                  </a:cubicBezTo>
                  <a:cubicBezTo>
                    <a:pt x="23" y="21"/>
                    <a:pt x="20" y="21"/>
                    <a:pt x="18" y="23"/>
                  </a:cubicBezTo>
                  <a:cubicBezTo>
                    <a:pt x="17" y="24"/>
                    <a:pt x="15" y="25"/>
                    <a:pt x="14" y="27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4"/>
                    <a:pt x="10" y="37"/>
                    <a:pt x="11" y="40"/>
                  </a:cubicBezTo>
                  <a:cubicBezTo>
                    <a:pt x="10" y="40"/>
                    <a:pt x="8" y="41"/>
                    <a:pt x="7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7" y="45"/>
                    <a:pt x="9" y="45"/>
                    <a:pt x="11" y="44"/>
                  </a:cubicBezTo>
                  <a:cubicBezTo>
                    <a:pt x="11" y="45"/>
                    <a:pt x="11" y="45"/>
                    <a:pt x="11" y="46"/>
                  </a:cubicBezTo>
                  <a:cubicBezTo>
                    <a:pt x="12" y="48"/>
                    <a:pt x="14" y="49"/>
                    <a:pt x="16" y="50"/>
                  </a:cubicBezTo>
                  <a:cubicBezTo>
                    <a:pt x="18" y="51"/>
                    <a:pt x="22" y="51"/>
                    <a:pt x="26" y="50"/>
                  </a:cubicBezTo>
                  <a:cubicBezTo>
                    <a:pt x="29" y="50"/>
                    <a:pt x="31" y="49"/>
                    <a:pt x="34" y="47"/>
                  </a:cubicBezTo>
                  <a:cubicBezTo>
                    <a:pt x="44" y="39"/>
                    <a:pt x="45" y="29"/>
                    <a:pt x="46" y="17"/>
                  </a:cubicBezTo>
                  <a:cubicBezTo>
                    <a:pt x="46" y="15"/>
                    <a:pt x="46" y="12"/>
                    <a:pt x="47" y="10"/>
                  </a:cubicBezTo>
                  <a:cubicBezTo>
                    <a:pt x="50" y="12"/>
                    <a:pt x="53" y="14"/>
                    <a:pt x="56" y="17"/>
                  </a:cubicBezTo>
                  <a:cubicBezTo>
                    <a:pt x="59" y="20"/>
                    <a:pt x="65" y="27"/>
                    <a:pt x="66" y="35"/>
                  </a:cubicBezTo>
                  <a:cubicBezTo>
                    <a:pt x="61" y="35"/>
                    <a:pt x="56" y="37"/>
                    <a:pt x="53" y="41"/>
                  </a:cubicBezTo>
                  <a:cubicBezTo>
                    <a:pt x="50" y="44"/>
                    <a:pt x="49" y="47"/>
                    <a:pt x="50" y="50"/>
                  </a:cubicBezTo>
                  <a:cubicBezTo>
                    <a:pt x="51" y="52"/>
                    <a:pt x="52" y="54"/>
                    <a:pt x="54" y="55"/>
                  </a:cubicBezTo>
                  <a:cubicBezTo>
                    <a:pt x="56" y="56"/>
                    <a:pt x="58" y="56"/>
                    <a:pt x="60" y="55"/>
                  </a:cubicBezTo>
                  <a:cubicBezTo>
                    <a:pt x="66" y="53"/>
                    <a:pt x="70" y="47"/>
                    <a:pt x="71" y="40"/>
                  </a:cubicBezTo>
                  <a:cubicBezTo>
                    <a:pt x="71" y="40"/>
                    <a:pt x="71" y="39"/>
                    <a:pt x="71" y="39"/>
                  </a:cubicBezTo>
                  <a:cubicBezTo>
                    <a:pt x="77" y="40"/>
                    <a:pt x="82" y="43"/>
                    <a:pt x="86" y="45"/>
                  </a:cubicBezTo>
                  <a:cubicBezTo>
                    <a:pt x="93" y="50"/>
                    <a:pt x="98" y="59"/>
                    <a:pt x="97" y="68"/>
                  </a:cubicBezTo>
                  <a:cubicBezTo>
                    <a:pt x="97" y="76"/>
                    <a:pt x="93" y="84"/>
                    <a:pt x="86" y="90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96" y="85"/>
                    <a:pt x="101" y="76"/>
                    <a:pt x="101" y="67"/>
                  </a:cubicBezTo>
                  <a:cubicBezTo>
                    <a:pt x="101" y="57"/>
                    <a:pt x="95" y="46"/>
                    <a:pt x="85" y="41"/>
                  </a:cubicBezTo>
                  <a:cubicBezTo>
                    <a:pt x="82" y="38"/>
                    <a:pt x="76" y="36"/>
                    <a:pt x="71" y="35"/>
                  </a:cubicBezTo>
                  <a:cubicBezTo>
                    <a:pt x="69" y="24"/>
                    <a:pt x="61" y="16"/>
                    <a:pt x="55" y="11"/>
                  </a:cubicBezTo>
                  <a:cubicBezTo>
                    <a:pt x="49" y="5"/>
                    <a:pt x="40" y="1"/>
                    <a:pt x="31" y="0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EBCFAA4D-CF4F-436D-8B73-0F7791B93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593" y="4492485"/>
              <a:ext cx="443366" cy="539094"/>
            </a:xfrm>
            <a:custGeom>
              <a:avLst/>
              <a:gdLst>
                <a:gd name="T0" fmla="*/ 1 w 98"/>
                <a:gd name="T1" fmla="*/ 0 h 121"/>
                <a:gd name="T2" fmla="*/ 0 w 98"/>
                <a:gd name="T3" fmla="*/ 3 h 121"/>
                <a:gd name="T4" fmla="*/ 68 w 98"/>
                <a:gd name="T5" fmla="*/ 36 h 121"/>
                <a:gd name="T6" fmla="*/ 68 w 98"/>
                <a:gd name="T7" fmla="*/ 38 h 121"/>
                <a:gd name="T8" fmla="*/ 70 w 98"/>
                <a:gd name="T9" fmla="*/ 74 h 121"/>
                <a:gd name="T10" fmla="*/ 87 w 98"/>
                <a:gd name="T11" fmla="*/ 88 h 121"/>
                <a:gd name="T12" fmla="*/ 91 w 98"/>
                <a:gd name="T13" fmla="*/ 97 h 121"/>
                <a:gd name="T14" fmla="*/ 87 w 98"/>
                <a:gd name="T15" fmla="*/ 121 h 121"/>
                <a:gd name="T16" fmla="*/ 97 w 98"/>
                <a:gd name="T17" fmla="*/ 83 h 121"/>
                <a:gd name="T18" fmla="*/ 89 w 98"/>
                <a:gd name="T19" fmla="*/ 53 h 121"/>
                <a:gd name="T20" fmla="*/ 68 w 98"/>
                <a:gd name="T21" fmla="*/ 35 h 121"/>
                <a:gd name="T22" fmla="*/ 68 w 98"/>
                <a:gd name="T23" fmla="*/ 35 h 121"/>
                <a:gd name="T24" fmla="*/ 1 w 98"/>
                <a:gd name="T2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21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6" y="9"/>
                    <a:pt x="49" y="20"/>
                    <a:pt x="68" y="36"/>
                  </a:cubicBezTo>
                  <a:cubicBezTo>
                    <a:pt x="68" y="37"/>
                    <a:pt x="68" y="37"/>
                    <a:pt x="68" y="38"/>
                  </a:cubicBezTo>
                  <a:cubicBezTo>
                    <a:pt x="79" y="59"/>
                    <a:pt x="68" y="62"/>
                    <a:pt x="70" y="74"/>
                  </a:cubicBezTo>
                  <a:cubicBezTo>
                    <a:pt x="72" y="81"/>
                    <a:pt x="82" y="84"/>
                    <a:pt x="87" y="88"/>
                  </a:cubicBezTo>
                  <a:cubicBezTo>
                    <a:pt x="89" y="90"/>
                    <a:pt x="91" y="93"/>
                    <a:pt x="91" y="97"/>
                  </a:cubicBezTo>
                  <a:cubicBezTo>
                    <a:pt x="91" y="102"/>
                    <a:pt x="88" y="108"/>
                    <a:pt x="87" y="121"/>
                  </a:cubicBezTo>
                  <a:cubicBezTo>
                    <a:pt x="95" y="107"/>
                    <a:pt x="97" y="94"/>
                    <a:pt x="97" y="83"/>
                  </a:cubicBezTo>
                  <a:cubicBezTo>
                    <a:pt x="98" y="72"/>
                    <a:pt x="95" y="61"/>
                    <a:pt x="89" y="53"/>
                  </a:cubicBezTo>
                  <a:cubicBezTo>
                    <a:pt x="80" y="41"/>
                    <a:pt x="72" y="36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50" y="19"/>
                    <a:pt x="27" y="7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A4D5789D-4251-44F4-B384-43335C500C17}"/>
                </a:ext>
              </a:extLst>
            </p:cNvPr>
            <p:cNvSpPr>
              <a:spLocks/>
            </p:cNvSpPr>
            <p:nvPr/>
          </p:nvSpPr>
          <p:spPr bwMode="auto">
            <a:xfrm rot="412185">
              <a:off x="8087061" y="1872171"/>
              <a:ext cx="947190" cy="992536"/>
            </a:xfrm>
            <a:custGeom>
              <a:avLst/>
              <a:gdLst>
                <a:gd name="T0" fmla="*/ 30 w 211"/>
                <a:gd name="T1" fmla="*/ 92 h 221"/>
                <a:gd name="T2" fmla="*/ 49 w 211"/>
                <a:gd name="T3" fmla="*/ 87 h 221"/>
                <a:gd name="T4" fmla="*/ 31 w 211"/>
                <a:gd name="T5" fmla="*/ 117 h 221"/>
                <a:gd name="T6" fmla="*/ 16 w 211"/>
                <a:gd name="T7" fmla="*/ 121 h 221"/>
                <a:gd name="T8" fmla="*/ 1 w 211"/>
                <a:gd name="T9" fmla="*/ 133 h 221"/>
                <a:gd name="T10" fmla="*/ 22 w 211"/>
                <a:gd name="T11" fmla="*/ 129 h 221"/>
                <a:gd name="T12" fmla="*/ 32 w 211"/>
                <a:gd name="T13" fmla="*/ 154 h 221"/>
                <a:gd name="T14" fmla="*/ 28 w 211"/>
                <a:gd name="T15" fmla="*/ 179 h 221"/>
                <a:gd name="T16" fmla="*/ 49 w 211"/>
                <a:gd name="T17" fmla="*/ 192 h 221"/>
                <a:gd name="T18" fmla="*/ 138 w 211"/>
                <a:gd name="T19" fmla="*/ 210 h 221"/>
                <a:gd name="T20" fmla="*/ 132 w 211"/>
                <a:gd name="T21" fmla="*/ 221 h 221"/>
                <a:gd name="T22" fmla="*/ 123 w 211"/>
                <a:gd name="T23" fmla="*/ 194 h 221"/>
                <a:gd name="T24" fmla="*/ 93 w 211"/>
                <a:gd name="T25" fmla="*/ 200 h 221"/>
                <a:gd name="T26" fmla="*/ 98 w 211"/>
                <a:gd name="T27" fmla="*/ 158 h 221"/>
                <a:gd name="T28" fmla="*/ 85 w 211"/>
                <a:gd name="T29" fmla="*/ 151 h 221"/>
                <a:gd name="T30" fmla="*/ 121 w 211"/>
                <a:gd name="T31" fmla="*/ 125 h 221"/>
                <a:gd name="T32" fmla="*/ 116 w 211"/>
                <a:gd name="T33" fmla="*/ 140 h 221"/>
                <a:gd name="T34" fmla="*/ 82 w 211"/>
                <a:gd name="T35" fmla="*/ 148 h 221"/>
                <a:gd name="T36" fmla="*/ 107 w 211"/>
                <a:gd name="T37" fmla="*/ 166 h 221"/>
                <a:gd name="T38" fmla="*/ 83 w 211"/>
                <a:gd name="T39" fmla="*/ 199 h 221"/>
                <a:gd name="T40" fmla="*/ 51 w 211"/>
                <a:gd name="T41" fmla="*/ 163 h 221"/>
                <a:gd name="T42" fmla="*/ 58 w 211"/>
                <a:gd name="T43" fmla="*/ 86 h 221"/>
                <a:gd name="T44" fmla="*/ 73 w 211"/>
                <a:gd name="T45" fmla="*/ 78 h 221"/>
                <a:gd name="T46" fmla="*/ 61 w 211"/>
                <a:gd name="T47" fmla="*/ 89 h 221"/>
                <a:gd name="T48" fmla="*/ 57 w 211"/>
                <a:gd name="T49" fmla="*/ 126 h 221"/>
                <a:gd name="T50" fmla="*/ 47 w 211"/>
                <a:gd name="T51" fmla="*/ 130 h 221"/>
                <a:gd name="T52" fmla="*/ 77 w 211"/>
                <a:gd name="T53" fmla="*/ 121 h 221"/>
                <a:gd name="T54" fmla="*/ 111 w 211"/>
                <a:gd name="T55" fmla="*/ 119 h 221"/>
                <a:gd name="T56" fmla="*/ 105 w 211"/>
                <a:gd name="T57" fmla="*/ 115 h 221"/>
                <a:gd name="T58" fmla="*/ 99 w 211"/>
                <a:gd name="T59" fmla="*/ 93 h 221"/>
                <a:gd name="T60" fmla="*/ 75 w 211"/>
                <a:gd name="T61" fmla="*/ 85 h 221"/>
                <a:gd name="T62" fmla="*/ 186 w 211"/>
                <a:gd name="T63" fmla="*/ 37 h 221"/>
                <a:gd name="T64" fmla="*/ 153 w 211"/>
                <a:gd name="T65" fmla="*/ 51 h 221"/>
                <a:gd name="T66" fmla="*/ 117 w 211"/>
                <a:gd name="T67" fmla="*/ 78 h 221"/>
                <a:gd name="T68" fmla="*/ 105 w 211"/>
                <a:gd name="T69" fmla="*/ 71 h 221"/>
                <a:gd name="T70" fmla="*/ 116 w 211"/>
                <a:gd name="T71" fmla="*/ 91 h 221"/>
                <a:gd name="T72" fmla="*/ 119 w 211"/>
                <a:gd name="T73" fmla="*/ 102 h 221"/>
                <a:gd name="T74" fmla="*/ 126 w 211"/>
                <a:gd name="T75" fmla="*/ 106 h 221"/>
                <a:gd name="T76" fmla="*/ 152 w 211"/>
                <a:gd name="T77" fmla="*/ 109 h 221"/>
                <a:gd name="T78" fmla="*/ 147 w 211"/>
                <a:gd name="T79" fmla="*/ 100 h 221"/>
                <a:gd name="T80" fmla="*/ 158 w 211"/>
                <a:gd name="T81" fmla="*/ 53 h 221"/>
                <a:gd name="T82" fmla="*/ 196 w 211"/>
                <a:gd name="T83" fmla="*/ 42 h 221"/>
                <a:gd name="T84" fmla="*/ 162 w 211"/>
                <a:gd name="T85" fmla="*/ 33 h 221"/>
                <a:gd name="T86" fmla="*/ 138 w 211"/>
                <a:gd name="T87" fmla="*/ 14 h 221"/>
                <a:gd name="T88" fmla="*/ 116 w 211"/>
                <a:gd name="T89" fmla="*/ 18 h 221"/>
                <a:gd name="T90" fmla="*/ 133 w 211"/>
                <a:gd name="T91" fmla="*/ 33 h 221"/>
                <a:gd name="T92" fmla="*/ 142 w 211"/>
                <a:gd name="T93" fmla="*/ 35 h 221"/>
                <a:gd name="T94" fmla="*/ 83 w 211"/>
                <a:gd name="T95" fmla="*/ 47 h 221"/>
                <a:gd name="T96" fmla="*/ 60 w 211"/>
                <a:gd name="T97" fmla="*/ 27 h 221"/>
                <a:gd name="T98" fmla="*/ 86 w 211"/>
                <a:gd name="T99" fmla="*/ 53 h 221"/>
                <a:gd name="T100" fmla="*/ 109 w 211"/>
                <a:gd name="T101" fmla="*/ 45 h 221"/>
                <a:gd name="T102" fmla="*/ 37 w 211"/>
                <a:gd name="T103" fmla="*/ 84 h 221"/>
                <a:gd name="T104" fmla="*/ 13 w 211"/>
                <a:gd name="T105" fmla="*/ 8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1" h="221">
                  <a:moveTo>
                    <a:pt x="13" y="83"/>
                  </a:moveTo>
                  <a:cubicBezTo>
                    <a:pt x="15" y="87"/>
                    <a:pt x="18" y="90"/>
                    <a:pt x="21" y="92"/>
                  </a:cubicBezTo>
                  <a:cubicBezTo>
                    <a:pt x="24" y="95"/>
                    <a:pt x="27" y="95"/>
                    <a:pt x="30" y="92"/>
                  </a:cubicBezTo>
                  <a:cubicBezTo>
                    <a:pt x="31" y="92"/>
                    <a:pt x="33" y="91"/>
                    <a:pt x="34" y="90"/>
                  </a:cubicBezTo>
                  <a:cubicBezTo>
                    <a:pt x="35" y="90"/>
                    <a:pt x="37" y="90"/>
                    <a:pt x="39" y="89"/>
                  </a:cubicBezTo>
                  <a:cubicBezTo>
                    <a:pt x="44" y="89"/>
                    <a:pt x="47" y="88"/>
                    <a:pt x="49" y="87"/>
                  </a:cubicBezTo>
                  <a:cubicBezTo>
                    <a:pt x="51" y="86"/>
                    <a:pt x="52" y="85"/>
                    <a:pt x="53" y="85"/>
                  </a:cubicBezTo>
                  <a:cubicBezTo>
                    <a:pt x="54" y="85"/>
                    <a:pt x="53" y="85"/>
                    <a:pt x="52" y="87"/>
                  </a:cubicBezTo>
                  <a:cubicBezTo>
                    <a:pt x="47" y="94"/>
                    <a:pt x="41" y="104"/>
                    <a:pt x="31" y="117"/>
                  </a:cubicBezTo>
                  <a:cubicBezTo>
                    <a:pt x="29" y="120"/>
                    <a:pt x="27" y="122"/>
                    <a:pt x="25" y="123"/>
                  </a:cubicBezTo>
                  <a:cubicBezTo>
                    <a:pt x="24" y="124"/>
                    <a:pt x="22" y="125"/>
                    <a:pt x="21" y="126"/>
                  </a:cubicBezTo>
                  <a:cubicBezTo>
                    <a:pt x="20" y="123"/>
                    <a:pt x="18" y="122"/>
                    <a:pt x="16" y="121"/>
                  </a:cubicBezTo>
                  <a:cubicBezTo>
                    <a:pt x="10" y="119"/>
                    <a:pt x="6" y="119"/>
                    <a:pt x="4" y="121"/>
                  </a:cubicBezTo>
                  <a:cubicBezTo>
                    <a:pt x="3" y="122"/>
                    <a:pt x="2" y="123"/>
                    <a:pt x="2" y="124"/>
                  </a:cubicBezTo>
                  <a:cubicBezTo>
                    <a:pt x="0" y="127"/>
                    <a:pt x="0" y="130"/>
                    <a:pt x="1" y="133"/>
                  </a:cubicBezTo>
                  <a:cubicBezTo>
                    <a:pt x="3" y="135"/>
                    <a:pt x="5" y="137"/>
                    <a:pt x="8" y="138"/>
                  </a:cubicBezTo>
                  <a:cubicBezTo>
                    <a:pt x="11" y="140"/>
                    <a:pt x="13" y="140"/>
                    <a:pt x="15" y="139"/>
                  </a:cubicBezTo>
                  <a:cubicBezTo>
                    <a:pt x="20" y="136"/>
                    <a:pt x="23" y="133"/>
                    <a:pt x="22" y="129"/>
                  </a:cubicBezTo>
                  <a:cubicBezTo>
                    <a:pt x="25" y="128"/>
                    <a:pt x="28" y="126"/>
                    <a:pt x="32" y="124"/>
                  </a:cubicBezTo>
                  <a:cubicBezTo>
                    <a:pt x="33" y="124"/>
                    <a:pt x="32" y="125"/>
                    <a:pt x="31" y="128"/>
                  </a:cubicBezTo>
                  <a:cubicBezTo>
                    <a:pt x="29" y="130"/>
                    <a:pt x="29" y="138"/>
                    <a:pt x="32" y="154"/>
                  </a:cubicBezTo>
                  <a:cubicBezTo>
                    <a:pt x="29" y="154"/>
                    <a:pt x="27" y="155"/>
                    <a:pt x="26" y="156"/>
                  </a:cubicBezTo>
                  <a:cubicBezTo>
                    <a:pt x="22" y="159"/>
                    <a:pt x="21" y="165"/>
                    <a:pt x="21" y="172"/>
                  </a:cubicBezTo>
                  <a:cubicBezTo>
                    <a:pt x="23" y="175"/>
                    <a:pt x="25" y="178"/>
                    <a:pt x="28" y="179"/>
                  </a:cubicBezTo>
                  <a:cubicBezTo>
                    <a:pt x="31" y="182"/>
                    <a:pt x="35" y="183"/>
                    <a:pt x="39" y="182"/>
                  </a:cubicBezTo>
                  <a:cubicBezTo>
                    <a:pt x="41" y="181"/>
                    <a:pt x="41" y="181"/>
                    <a:pt x="41" y="181"/>
                  </a:cubicBezTo>
                  <a:cubicBezTo>
                    <a:pt x="44" y="185"/>
                    <a:pt x="46" y="189"/>
                    <a:pt x="49" y="192"/>
                  </a:cubicBezTo>
                  <a:cubicBezTo>
                    <a:pt x="62" y="207"/>
                    <a:pt x="82" y="210"/>
                    <a:pt x="108" y="201"/>
                  </a:cubicBezTo>
                  <a:cubicBezTo>
                    <a:pt x="119" y="197"/>
                    <a:pt x="128" y="197"/>
                    <a:pt x="136" y="202"/>
                  </a:cubicBezTo>
                  <a:cubicBezTo>
                    <a:pt x="138" y="205"/>
                    <a:pt x="139" y="207"/>
                    <a:pt x="138" y="210"/>
                  </a:cubicBezTo>
                  <a:cubicBezTo>
                    <a:pt x="136" y="212"/>
                    <a:pt x="135" y="213"/>
                    <a:pt x="133" y="212"/>
                  </a:cubicBezTo>
                  <a:cubicBezTo>
                    <a:pt x="130" y="212"/>
                    <a:pt x="129" y="212"/>
                    <a:pt x="128" y="212"/>
                  </a:cubicBezTo>
                  <a:cubicBezTo>
                    <a:pt x="125" y="215"/>
                    <a:pt x="126" y="218"/>
                    <a:pt x="132" y="221"/>
                  </a:cubicBezTo>
                  <a:cubicBezTo>
                    <a:pt x="133" y="221"/>
                    <a:pt x="135" y="220"/>
                    <a:pt x="138" y="217"/>
                  </a:cubicBezTo>
                  <a:cubicBezTo>
                    <a:pt x="142" y="215"/>
                    <a:pt x="143" y="211"/>
                    <a:pt x="142" y="206"/>
                  </a:cubicBezTo>
                  <a:cubicBezTo>
                    <a:pt x="140" y="200"/>
                    <a:pt x="133" y="196"/>
                    <a:pt x="123" y="194"/>
                  </a:cubicBezTo>
                  <a:cubicBezTo>
                    <a:pt x="120" y="194"/>
                    <a:pt x="110" y="197"/>
                    <a:pt x="92" y="203"/>
                  </a:cubicBezTo>
                  <a:cubicBezTo>
                    <a:pt x="91" y="204"/>
                    <a:pt x="90" y="205"/>
                    <a:pt x="89" y="204"/>
                  </a:cubicBezTo>
                  <a:cubicBezTo>
                    <a:pt x="90" y="203"/>
                    <a:pt x="91" y="201"/>
                    <a:pt x="93" y="200"/>
                  </a:cubicBezTo>
                  <a:cubicBezTo>
                    <a:pt x="97" y="198"/>
                    <a:pt x="101" y="196"/>
                    <a:pt x="104" y="193"/>
                  </a:cubicBezTo>
                  <a:cubicBezTo>
                    <a:pt x="117" y="183"/>
                    <a:pt x="118" y="172"/>
                    <a:pt x="109" y="162"/>
                  </a:cubicBezTo>
                  <a:cubicBezTo>
                    <a:pt x="106" y="160"/>
                    <a:pt x="102" y="158"/>
                    <a:pt x="98" y="158"/>
                  </a:cubicBezTo>
                  <a:cubicBezTo>
                    <a:pt x="94" y="157"/>
                    <a:pt x="91" y="157"/>
                    <a:pt x="89" y="156"/>
                  </a:cubicBezTo>
                  <a:cubicBezTo>
                    <a:pt x="88" y="156"/>
                    <a:pt x="86" y="155"/>
                    <a:pt x="86" y="154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7" y="148"/>
                    <a:pt x="89" y="147"/>
                    <a:pt x="93" y="147"/>
                  </a:cubicBezTo>
                  <a:cubicBezTo>
                    <a:pt x="101" y="151"/>
                    <a:pt x="109" y="150"/>
                    <a:pt x="118" y="145"/>
                  </a:cubicBezTo>
                  <a:cubicBezTo>
                    <a:pt x="126" y="139"/>
                    <a:pt x="126" y="132"/>
                    <a:pt x="121" y="125"/>
                  </a:cubicBezTo>
                  <a:cubicBezTo>
                    <a:pt x="119" y="124"/>
                    <a:pt x="118" y="123"/>
                    <a:pt x="117" y="122"/>
                  </a:cubicBezTo>
                  <a:cubicBezTo>
                    <a:pt x="116" y="124"/>
                    <a:pt x="116" y="125"/>
                    <a:pt x="116" y="127"/>
                  </a:cubicBezTo>
                  <a:cubicBezTo>
                    <a:pt x="119" y="131"/>
                    <a:pt x="120" y="135"/>
                    <a:pt x="116" y="140"/>
                  </a:cubicBezTo>
                  <a:cubicBezTo>
                    <a:pt x="113" y="145"/>
                    <a:pt x="107" y="146"/>
                    <a:pt x="99" y="144"/>
                  </a:cubicBezTo>
                  <a:cubicBezTo>
                    <a:pt x="90" y="142"/>
                    <a:pt x="85" y="142"/>
                    <a:pt x="84" y="143"/>
                  </a:cubicBezTo>
                  <a:cubicBezTo>
                    <a:pt x="83" y="144"/>
                    <a:pt x="82" y="146"/>
                    <a:pt x="82" y="148"/>
                  </a:cubicBezTo>
                  <a:cubicBezTo>
                    <a:pt x="80" y="151"/>
                    <a:pt x="80" y="154"/>
                    <a:pt x="82" y="157"/>
                  </a:cubicBezTo>
                  <a:cubicBezTo>
                    <a:pt x="85" y="159"/>
                    <a:pt x="88" y="161"/>
                    <a:pt x="92" y="162"/>
                  </a:cubicBezTo>
                  <a:cubicBezTo>
                    <a:pt x="100" y="163"/>
                    <a:pt x="105" y="164"/>
                    <a:pt x="107" y="166"/>
                  </a:cubicBezTo>
                  <a:cubicBezTo>
                    <a:pt x="108" y="167"/>
                    <a:pt x="109" y="170"/>
                    <a:pt x="110" y="173"/>
                  </a:cubicBezTo>
                  <a:cubicBezTo>
                    <a:pt x="110" y="178"/>
                    <a:pt x="108" y="184"/>
                    <a:pt x="103" y="188"/>
                  </a:cubicBezTo>
                  <a:cubicBezTo>
                    <a:pt x="98" y="194"/>
                    <a:pt x="91" y="197"/>
                    <a:pt x="83" y="199"/>
                  </a:cubicBezTo>
                  <a:cubicBezTo>
                    <a:pt x="74" y="201"/>
                    <a:pt x="67" y="200"/>
                    <a:pt x="60" y="197"/>
                  </a:cubicBezTo>
                  <a:cubicBezTo>
                    <a:pt x="54" y="193"/>
                    <a:pt x="49" y="188"/>
                    <a:pt x="44" y="181"/>
                  </a:cubicBezTo>
                  <a:cubicBezTo>
                    <a:pt x="50" y="176"/>
                    <a:pt x="52" y="170"/>
                    <a:pt x="51" y="163"/>
                  </a:cubicBezTo>
                  <a:cubicBezTo>
                    <a:pt x="50" y="160"/>
                    <a:pt x="48" y="157"/>
                    <a:pt x="44" y="155"/>
                  </a:cubicBezTo>
                  <a:cubicBezTo>
                    <a:pt x="42" y="152"/>
                    <a:pt x="39" y="151"/>
                    <a:pt x="35" y="151"/>
                  </a:cubicBezTo>
                  <a:cubicBezTo>
                    <a:pt x="32" y="126"/>
                    <a:pt x="39" y="105"/>
                    <a:pt x="58" y="86"/>
                  </a:cubicBezTo>
                  <a:cubicBezTo>
                    <a:pt x="63" y="82"/>
                    <a:pt x="67" y="78"/>
                    <a:pt x="71" y="76"/>
                  </a:cubicBezTo>
                  <a:cubicBezTo>
                    <a:pt x="73" y="74"/>
                    <a:pt x="74" y="73"/>
                    <a:pt x="74" y="74"/>
                  </a:cubicBezTo>
                  <a:cubicBezTo>
                    <a:pt x="75" y="74"/>
                    <a:pt x="75" y="76"/>
                    <a:pt x="73" y="78"/>
                  </a:cubicBezTo>
                  <a:cubicBezTo>
                    <a:pt x="72" y="79"/>
                    <a:pt x="71" y="81"/>
                    <a:pt x="71" y="83"/>
                  </a:cubicBezTo>
                  <a:cubicBezTo>
                    <a:pt x="71" y="84"/>
                    <a:pt x="71" y="85"/>
                    <a:pt x="70" y="86"/>
                  </a:cubicBezTo>
                  <a:cubicBezTo>
                    <a:pt x="66" y="86"/>
                    <a:pt x="63" y="87"/>
                    <a:pt x="61" y="89"/>
                  </a:cubicBezTo>
                  <a:cubicBezTo>
                    <a:pt x="53" y="95"/>
                    <a:pt x="52" y="102"/>
                    <a:pt x="56" y="107"/>
                  </a:cubicBezTo>
                  <a:cubicBezTo>
                    <a:pt x="59" y="110"/>
                    <a:pt x="60" y="115"/>
                    <a:pt x="60" y="121"/>
                  </a:cubicBezTo>
                  <a:cubicBezTo>
                    <a:pt x="59" y="123"/>
                    <a:pt x="58" y="125"/>
                    <a:pt x="57" y="126"/>
                  </a:cubicBezTo>
                  <a:cubicBezTo>
                    <a:pt x="55" y="127"/>
                    <a:pt x="53" y="128"/>
                    <a:pt x="49" y="127"/>
                  </a:cubicBezTo>
                  <a:cubicBezTo>
                    <a:pt x="46" y="125"/>
                    <a:pt x="44" y="125"/>
                    <a:pt x="44" y="126"/>
                  </a:cubicBezTo>
                  <a:cubicBezTo>
                    <a:pt x="45" y="127"/>
                    <a:pt x="46" y="128"/>
                    <a:pt x="47" y="130"/>
                  </a:cubicBezTo>
                  <a:cubicBezTo>
                    <a:pt x="51" y="134"/>
                    <a:pt x="56" y="136"/>
                    <a:pt x="62" y="134"/>
                  </a:cubicBezTo>
                  <a:cubicBezTo>
                    <a:pt x="68" y="133"/>
                    <a:pt x="72" y="130"/>
                    <a:pt x="75" y="125"/>
                  </a:cubicBezTo>
                  <a:cubicBezTo>
                    <a:pt x="76" y="123"/>
                    <a:pt x="77" y="121"/>
                    <a:pt x="77" y="121"/>
                  </a:cubicBezTo>
                  <a:cubicBezTo>
                    <a:pt x="78" y="120"/>
                    <a:pt x="80" y="121"/>
                    <a:pt x="82" y="123"/>
                  </a:cubicBezTo>
                  <a:cubicBezTo>
                    <a:pt x="91" y="131"/>
                    <a:pt x="99" y="133"/>
                    <a:pt x="106" y="127"/>
                  </a:cubicBezTo>
                  <a:cubicBezTo>
                    <a:pt x="108" y="125"/>
                    <a:pt x="110" y="122"/>
                    <a:pt x="111" y="119"/>
                  </a:cubicBezTo>
                  <a:cubicBezTo>
                    <a:pt x="112" y="116"/>
                    <a:pt x="112" y="113"/>
                    <a:pt x="110" y="112"/>
                  </a:cubicBezTo>
                  <a:cubicBezTo>
                    <a:pt x="109" y="111"/>
                    <a:pt x="108" y="111"/>
                    <a:pt x="107" y="112"/>
                  </a:cubicBezTo>
                  <a:cubicBezTo>
                    <a:pt x="107" y="113"/>
                    <a:pt x="106" y="114"/>
                    <a:pt x="105" y="115"/>
                  </a:cubicBezTo>
                  <a:cubicBezTo>
                    <a:pt x="103" y="117"/>
                    <a:pt x="100" y="117"/>
                    <a:pt x="96" y="117"/>
                  </a:cubicBezTo>
                  <a:cubicBezTo>
                    <a:pt x="94" y="115"/>
                    <a:pt x="94" y="114"/>
                    <a:pt x="96" y="112"/>
                  </a:cubicBezTo>
                  <a:cubicBezTo>
                    <a:pt x="97" y="110"/>
                    <a:pt x="99" y="104"/>
                    <a:pt x="99" y="93"/>
                  </a:cubicBezTo>
                  <a:cubicBezTo>
                    <a:pt x="99" y="88"/>
                    <a:pt x="98" y="85"/>
                    <a:pt x="97" y="83"/>
                  </a:cubicBezTo>
                  <a:cubicBezTo>
                    <a:pt x="93" y="79"/>
                    <a:pt x="88" y="79"/>
                    <a:pt x="81" y="82"/>
                  </a:cubicBezTo>
                  <a:cubicBezTo>
                    <a:pt x="80" y="84"/>
                    <a:pt x="78" y="84"/>
                    <a:pt x="75" y="85"/>
                  </a:cubicBezTo>
                  <a:cubicBezTo>
                    <a:pt x="77" y="75"/>
                    <a:pt x="84" y="65"/>
                    <a:pt x="97" y="55"/>
                  </a:cubicBezTo>
                  <a:cubicBezTo>
                    <a:pt x="117" y="41"/>
                    <a:pt x="145" y="35"/>
                    <a:pt x="182" y="36"/>
                  </a:cubicBezTo>
                  <a:cubicBezTo>
                    <a:pt x="186" y="36"/>
                    <a:pt x="187" y="37"/>
                    <a:pt x="186" y="37"/>
                  </a:cubicBezTo>
                  <a:cubicBezTo>
                    <a:pt x="173" y="41"/>
                    <a:pt x="173" y="41"/>
                    <a:pt x="173" y="41"/>
                  </a:cubicBezTo>
                  <a:cubicBezTo>
                    <a:pt x="167" y="42"/>
                    <a:pt x="164" y="43"/>
                    <a:pt x="163" y="44"/>
                  </a:cubicBezTo>
                  <a:cubicBezTo>
                    <a:pt x="161" y="46"/>
                    <a:pt x="158" y="48"/>
                    <a:pt x="153" y="51"/>
                  </a:cubicBezTo>
                  <a:cubicBezTo>
                    <a:pt x="144" y="48"/>
                    <a:pt x="136" y="50"/>
                    <a:pt x="128" y="57"/>
                  </a:cubicBezTo>
                  <a:cubicBezTo>
                    <a:pt x="124" y="60"/>
                    <a:pt x="122" y="64"/>
                    <a:pt x="121" y="69"/>
                  </a:cubicBezTo>
                  <a:cubicBezTo>
                    <a:pt x="120" y="74"/>
                    <a:pt x="118" y="77"/>
                    <a:pt x="117" y="78"/>
                  </a:cubicBezTo>
                  <a:cubicBezTo>
                    <a:pt x="114" y="80"/>
                    <a:pt x="112" y="80"/>
                    <a:pt x="110" y="77"/>
                  </a:cubicBezTo>
                  <a:cubicBezTo>
                    <a:pt x="109" y="75"/>
                    <a:pt x="109" y="74"/>
                    <a:pt x="109" y="74"/>
                  </a:cubicBezTo>
                  <a:cubicBezTo>
                    <a:pt x="108" y="71"/>
                    <a:pt x="107" y="70"/>
                    <a:pt x="105" y="71"/>
                  </a:cubicBezTo>
                  <a:cubicBezTo>
                    <a:pt x="104" y="71"/>
                    <a:pt x="104" y="73"/>
                    <a:pt x="106" y="76"/>
                  </a:cubicBezTo>
                  <a:cubicBezTo>
                    <a:pt x="105" y="81"/>
                    <a:pt x="105" y="84"/>
                    <a:pt x="107" y="87"/>
                  </a:cubicBezTo>
                  <a:cubicBezTo>
                    <a:pt x="109" y="89"/>
                    <a:pt x="112" y="91"/>
                    <a:pt x="116" y="91"/>
                  </a:cubicBezTo>
                  <a:cubicBezTo>
                    <a:pt x="118" y="90"/>
                    <a:pt x="120" y="90"/>
                    <a:pt x="121" y="92"/>
                  </a:cubicBezTo>
                  <a:cubicBezTo>
                    <a:pt x="122" y="93"/>
                    <a:pt x="123" y="95"/>
                    <a:pt x="121" y="97"/>
                  </a:cubicBezTo>
                  <a:cubicBezTo>
                    <a:pt x="120" y="98"/>
                    <a:pt x="119" y="100"/>
                    <a:pt x="119" y="102"/>
                  </a:cubicBezTo>
                  <a:cubicBezTo>
                    <a:pt x="118" y="103"/>
                    <a:pt x="117" y="104"/>
                    <a:pt x="116" y="105"/>
                  </a:cubicBezTo>
                  <a:cubicBezTo>
                    <a:pt x="115" y="106"/>
                    <a:pt x="115" y="107"/>
                    <a:pt x="115" y="107"/>
                  </a:cubicBezTo>
                  <a:cubicBezTo>
                    <a:pt x="117" y="109"/>
                    <a:pt x="120" y="109"/>
                    <a:pt x="126" y="106"/>
                  </a:cubicBezTo>
                  <a:cubicBezTo>
                    <a:pt x="129" y="104"/>
                    <a:pt x="130" y="103"/>
                    <a:pt x="130" y="101"/>
                  </a:cubicBezTo>
                  <a:cubicBezTo>
                    <a:pt x="133" y="99"/>
                    <a:pt x="135" y="99"/>
                    <a:pt x="137" y="102"/>
                  </a:cubicBezTo>
                  <a:cubicBezTo>
                    <a:pt x="142" y="108"/>
                    <a:pt x="147" y="111"/>
                    <a:pt x="152" y="109"/>
                  </a:cubicBezTo>
                  <a:cubicBezTo>
                    <a:pt x="154" y="108"/>
                    <a:pt x="155" y="107"/>
                    <a:pt x="154" y="107"/>
                  </a:cubicBezTo>
                  <a:cubicBezTo>
                    <a:pt x="154" y="106"/>
                    <a:pt x="154" y="105"/>
                    <a:pt x="154" y="104"/>
                  </a:cubicBezTo>
                  <a:cubicBezTo>
                    <a:pt x="151" y="103"/>
                    <a:pt x="149" y="102"/>
                    <a:pt x="147" y="100"/>
                  </a:cubicBezTo>
                  <a:cubicBezTo>
                    <a:pt x="146" y="100"/>
                    <a:pt x="148" y="98"/>
                    <a:pt x="152" y="94"/>
                  </a:cubicBezTo>
                  <a:cubicBezTo>
                    <a:pt x="156" y="90"/>
                    <a:pt x="159" y="87"/>
                    <a:pt x="159" y="87"/>
                  </a:cubicBezTo>
                  <a:cubicBezTo>
                    <a:pt x="171" y="71"/>
                    <a:pt x="170" y="60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9" y="52"/>
                    <a:pt x="159" y="51"/>
                    <a:pt x="160" y="51"/>
                  </a:cubicBezTo>
                  <a:cubicBezTo>
                    <a:pt x="166" y="45"/>
                    <a:pt x="178" y="42"/>
                    <a:pt x="196" y="42"/>
                  </a:cubicBezTo>
                  <a:cubicBezTo>
                    <a:pt x="200" y="41"/>
                    <a:pt x="205" y="42"/>
                    <a:pt x="211" y="43"/>
                  </a:cubicBezTo>
                  <a:cubicBezTo>
                    <a:pt x="201" y="35"/>
                    <a:pt x="201" y="35"/>
                    <a:pt x="201" y="35"/>
                  </a:cubicBezTo>
                  <a:cubicBezTo>
                    <a:pt x="186" y="32"/>
                    <a:pt x="173" y="32"/>
                    <a:pt x="162" y="33"/>
                  </a:cubicBezTo>
                  <a:cubicBezTo>
                    <a:pt x="159" y="33"/>
                    <a:pt x="153" y="32"/>
                    <a:pt x="145" y="31"/>
                  </a:cubicBezTo>
                  <a:cubicBezTo>
                    <a:pt x="144" y="30"/>
                    <a:pt x="141" y="29"/>
                    <a:pt x="138" y="29"/>
                  </a:cubicBezTo>
                  <a:cubicBezTo>
                    <a:pt x="141" y="25"/>
                    <a:pt x="141" y="20"/>
                    <a:pt x="138" y="14"/>
                  </a:cubicBezTo>
                  <a:cubicBezTo>
                    <a:pt x="137" y="9"/>
                    <a:pt x="136" y="6"/>
                    <a:pt x="133" y="3"/>
                  </a:cubicBezTo>
                  <a:cubicBezTo>
                    <a:pt x="131" y="1"/>
                    <a:pt x="127" y="0"/>
                    <a:pt x="123" y="0"/>
                  </a:cubicBezTo>
                  <a:cubicBezTo>
                    <a:pt x="117" y="3"/>
                    <a:pt x="115" y="9"/>
                    <a:pt x="116" y="18"/>
                  </a:cubicBezTo>
                  <a:cubicBezTo>
                    <a:pt x="117" y="23"/>
                    <a:pt x="119" y="27"/>
                    <a:pt x="122" y="30"/>
                  </a:cubicBezTo>
                  <a:cubicBezTo>
                    <a:pt x="125" y="32"/>
                    <a:pt x="128" y="33"/>
                    <a:pt x="132" y="33"/>
                  </a:cubicBezTo>
                  <a:cubicBezTo>
                    <a:pt x="132" y="33"/>
                    <a:pt x="133" y="33"/>
                    <a:pt x="133" y="33"/>
                  </a:cubicBezTo>
                  <a:cubicBezTo>
                    <a:pt x="133" y="33"/>
                    <a:pt x="134" y="33"/>
                    <a:pt x="134" y="33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2" y="35"/>
                    <a:pt x="142" y="35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26" y="36"/>
                    <a:pt x="110" y="40"/>
                    <a:pt x="90" y="47"/>
                  </a:cubicBezTo>
                  <a:cubicBezTo>
                    <a:pt x="86" y="48"/>
                    <a:pt x="84" y="48"/>
                    <a:pt x="83" y="47"/>
                  </a:cubicBezTo>
                  <a:cubicBezTo>
                    <a:pt x="83" y="47"/>
                    <a:pt x="83" y="46"/>
                    <a:pt x="83" y="46"/>
                  </a:cubicBezTo>
                  <a:cubicBezTo>
                    <a:pt x="85" y="42"/>
                    <a:pt x="83" y="37"/>
                    <a:pt x="78" y="31"/>
                  </a:cubicBezTo>
                  <a:cubicBezTo>
                    <a:pt x="74" y="22"/>
                    <a:pt x="67" y="20"/>
                    <a:pt x="60" y="27"/>
                  </a:cubicBezTo>
                  <a:cubicBezTo>
                    <a:pt x="53" y="33"/>
                    <a:pt x="53" y="39"/>
                    <a:pt x="59" y="45"/>
                  </a:cubicBezTo>
                  <a:cubicBezTo>
                    <a:pt x="64" y="52"/>
                    <a:pt x="70" y="54"/>
                    <a:pt x="76" y="52"/>
                  </a:cubicBezTo>
                  <a:cubicBezTo>
                    <a:pt x="79" y="53"/>
                    <a:pt x="82" y="53"/>
                    <a:pt x="86" y="53"/>
                  </a:cubicBezTo>
                  <a:cubicBezTo>
                    <a:pt x="94" y="49"/>
                    <a:pt x="101" y="46"/>
                    <a:pt x="106" y="45"/>
                  </a:cubicBezTo>
                  <a:cubicBezTo>
                    <a:pt x="108" y="44"/>
                    <a:pt x="109" y="44"/>
                    <a:pt x="110" y="44"/>
                  </a:cubicBezTo>
                  <a:cubicBezTo>
                    <a:pt x="110" y="45"/>
                    <a:pt x="110" y="45"/>
                    <a:pt x="109" y="45"/>
                  </a:cubicBezTo>
                  <a:cubicBezTo>
                    <a:pt x="95" y="50"/>
                    <a:pt x="82" y="58"/>
                    <a:pt x="68" y="69"/>
                  </a:cubicBezTo>
                  <a:cubicBezTo>
                    <a:pt x="60" y="77"/>
                    <a:pt x="51" y="82"/>
                    <a:pt x="44" y="85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37" y="81"/>
                    <a:pt x="36" y="78"/>
                    <a:pt x="34" y="74"/>
                  </a:cubicBezTo>
                  <a:cubicBezTo>
                    <a:pt x="30" y="65"/>
                    <a:pt x="24" y="62"/>
                    <a:pt x="17" y="65"/>
                  </a:cubicBezTo>
                  <a:cubicBezTo>
                    <a:pt x="10" y="68"/>
                    <a:pt x="9" y="75"/>
                    <a:pt x="13" y="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81FE0C-256E-403A-9ECB-8D7D9422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0" name="Graphic 12" descr="Ornament - page number border">
            <a:extLst>
              <a:ext uri="{FF2B5EF4-FFF2-40B4-BE49-F238E27FC236}">
                <a16:creationId xmlns:a16="http://schemas.microsoft.com/office/drawing/2014/main" id="{50A1A467-D07D-43AB-AEE6-CA2DD644BD96}"/>
              </a:ext>
            </a:extLst>
          </p:cNvPr>
          <p:cNvSpPr/>
          <p:nvPr/>
        </p:nvSpPr>
        <p:spPr>
          <a:xfrm rot="2700000">
            <a:off x="11572481" y="6311935"/>
            <a:ext cx="479362" cy="479362"/>
          </a:xfrm>
          <a:custGeom>
            <a:avLst/>
            <a:gdLst>
              <a:gd name="connsiteX0" fmla="*/ 216694 w 238125"/>
              <a:gd name="connsiteY0" fmla="*/ 88744 h 238125"/>
              <a:gd name="connsiteX1" fmla="*/ 216694 w 238125"/>
              <a:gd name="connsiteY1" fmla="*/ 78581 h 238125"/>
              <a:gd name="connsiteX2" fmla="*/ 211931 w 238125"/>
              <a:gd name="connsiteY2" fmla="*/ 73819 h 238125"/>
              <a:gd name="connsiteX3" fmla="*/ 169069 w 238125"/>
              <a:gd name="connsiteY3" fmla="*/ 30956 h 238125"/>
              <a:gd name="connsiteX4" fmla="*/ 164306 w 238125"/>
              <a:gd name="connsiteY4" fmla="*/ 26194 h 238125"/>
              <a:gd name="connsiteX5" fmla="*/ 154143 w 238125"/>
              <a:gd name="connsiteY5" fmla="*/ 26194 h 238125"/>
              <a:gd name="connsiteX6" fmla="*/ 121444 w 238125"/>
              <a:gd name="connsiteY6" fmla="*/ 7144 h 238125"/>
              <a:gd name="connsiteX7" fmla="*/ 88744 w 238125"/>
              <a:gd name="connsiteY7" fmla="*/ 26194 h 238125"/>
              <a:gd name="connsiteX8" fmla="*/ 78581 w 238125"/>
              <a:gd name="connsiteY8" fmla="*/ 26194 h 238125"/>
              <a:gd name="connsiteX9" fmla="*/ 73819 w 238125"/>
              <a:gd name="connsiteY9" fmla="*/ 30956 h 238125"/>
              <a:gd name="connsiteX10" fmla="*/ 30956 w 238125"/>
              <a:gd name="connsiteY10" fmla="*/ 73819 h 238125"/>
              <a:gd name="connsiteX11" fmla="*/ 26194 w 238125"/>
              <a:gd name="connsiteY11" fmla="*/ 78581 h 238125"/>
              <a:gd name="connsiteX12" fmla="*/ 26194 w 238125"/>
              <a:gd name="connsiteY12" fmla="*/ 88744 h 238125"/>
              <a:gd name="connsiteX13" fmla="*/ 7144 w 238125"/>
              <a:gd name="connsiteY13" fmla="*/ 121444 h 238125"/>
              <a:gd name="connsiteX14" fmla="*/ 26194 w 238125"/>
              <a:gd name="connsiteY14" fmla="*/ 154143 h 238125"/>
              <a:gd name="connsiteX15" fmla="*/ 26194 w 238125"/>
              <a:gd name="connsiteY15" fmla="*/ 164306 h 238125"/>
              <a:gd name="connsiteX16" fmla="*/ 30956 w 238125"/>
              <a:gd name="connsiteY16" fmla="*/ 169069 h 238125"/>
              <a:gd name="connsiteX17" fmla="*/ 73819 w 238125"/>
              <a:gd name="connsiteY17" fmla="*/ 211931 h 238125"/>
              <a:gd name="connsiteX18" fmla="*/ 78581 w 238125"/>
              <a:gd name="connsiteY18" fmla="*/ 216694 h 238125"/>
              <a:gd name="connsiteX19" fmla="*/ 88744 w 238125"/>
              <a:gd name="connsiteY19" fmla="*/ 216694 h 238125"/>
              <a:gd name="connsiteX20" fmla="*/ 121444 w 238125"/>
              <a:gd name="connsiteY20" fmla="*/ 235744 h 238125"/>
              <a:gd name="connsiteX21" fmla="*/ 154143 w 238125"/>
              <a:gd name="connsiteY21" fmla="*/ 216694 h 238125"/>
              <a:gd name="connsiteX22" fmla="*/ 164306 w 238125"/>
              <a:gd name="connsiteY22" fmla="*/ 216694 h 238125"/>
              <a:gd name="connsiteX23" fmla="*/ 169069 w 238125"/>
              <a:gd name="connsiteY23" fmla="*/ 211931 h 238125"/>
              <a:gd name="connsiteX24" fmla="*/ 211931 w 238125"/>
              <a:gd name="connsiteY24" fmla="*/ 169069 h 238125"/>
              <a:gd name="connsiteX25" fmla="*/ 216694 w 238125"/>
              <a:gd name="connsiteY25" fmla="*/ 164306 h 238125"/>
              <a:gd name="connsiteX26" fmla="*/ 216694 w 238125"/>
              <a:gd name="connsiteY26" fmla="*/ 154143 h 238125"/>
              <a:gd name="connsiteX27" fmla="*/ 235744 w 238125"/>
              <a:gd name="connsiteY27" fmla="*/ 121444 h 238125"/>
              <a:gd name="connsiteX28" fmla="*/ 216694 w 238125"/>
              <a:gd name="connsiteY28" fmla="*/ 88744 h 238125"/>
              <a:gd name="connsiteX29" fmla="*/ 211931 w 238125"/>
              <a:gd name="connsiteY29" fmla="*/ 145256 h 238125"/>
              <a:gd name="connsiteX30" fmla="*/ 207169 w 238125"/>
              <a:gd name="connsiteY30" fmla="*/ 150019 h 238125"/>
              <a:gd name="connsiteX31" fmla="*/ 207169 w 238125"/>
              <a:gd name="connsiteY31" fmla="*/ 159753 h 238125"/>
              <a:gd name="connsiteX32" fmla="*/ 159753 w 238125"/>
              <a:gd name="connsiteY32" fmla="*/ 207169 h 238125"/>
              <a:gd name="connsiteX33" fmla="*/ 150019 w 238125"/>
              <a:gd name="connsiteY33" fmla="*/ 207169 h 238125"/>
              <a:gd name="connsiteX34" fmla="*/ 145256 w 238125"/>
              <a:gd name="connsiteY34" fmla="*/ 211931 h 238125"/>
              <a:gd name="connsiteX35" fmla="*/ 121444 w 238125"/>
              <a:gd name="connsiteY35" fmla="*/ 226219 h 238125"/>
              <a:gd name="connsiteX36" fmla="*/ 97631 w 238125"/>
              <a:gd name="connsiteY36" fmla="*/ 211931 h 238125"/>
              <a:gd name="connsiteX37" fmla="*/ 92869 w 238125"/>
              <a:gd name="connsiteY37" fmla="*/ 207169 h 238125"/>
              <a:gd name="connsiteX38" fmla="*/ 83134 w 238125"/>
              <a:gd name="connsiteY38" fmla="*/ 207169 h 238125"/>
              <a:gd name="connsiteX39" fmla="*/ 35719 w 238125"/>
              <a:gd name="connsiteY39" fmla="*/ 159753 h 238125"/>
              <a:gd name="connsiteX40" fmla="*/ 35719 w 238125"/>
              <a:gd name="connsiteY40" fmla="*/ 150019 h 238125"/>
              <a:gd name="connsiteX41" fmla="*/ 30956 w 238125"/>
              <a:gd name="connsiteY41" fmla="*/ 145256 h 238125"/>
              <a:gd name="connsiteX42" fmla="*/ 16669 w 238125"/>
              <a:gd name="connsiteY42" fmla="*/ 121444 h 238125"/>
              <a:gd name="connsiteX43" fmla="*/ 30956 w 238125"/>
              <a:gd name="connsiteY43" fmla="*/ 97631 h 238125"/>
              <a:gd name="connsiteX44" fmla="*/ 35719 w 238125"/>
              <a:gd name="connsiteY44" fmla="*/ 92869 h 238125"/>
              <a:gd name="connsiteX45" fmla="*/ 35719 w 238125"/>
              <a:gd name="connsiteY45" fmla="*/ 83134 h 238125"/>
              <a:gd name="connsiteX46" fmla="*/ 83134 w 238125"/>
              <a:gd name="connsiteY46" fmla="*/ 35719 h 238125"/>
              <a:gd name="connsiteX47" fmla="*/ 92869 w 238125"/>
              <a:gd name="connsiteY47" fmla="*/ 35719 h 238125"/>
              <a:gd name="connsiteX48" fmla="*/ 97631 w 238125"/>
              <a:gd name="connsiteY48" fmla="*/ 30956 h 238125"/>
              <a:gd name="connsiteX49" fmla="*/ 121444 w 238125"/>
              <a:gd name="connsiteY49" fmla="*/ 16669 h 238125"/>
              <a:gd name="connsiteX50" fmla="*/ 145256 w 238125"/>
              <a:gd name="connsiteY50" fmla="*/ 30956 h 238125"/>
              <a:gd name="connsiteX51" fmla="*/ 150019 w 238125"/>
              <a:gd name="connsiteY51" fmla="*/ 35719 h 238125"/>
              <a:gd name="connsiteX52" fmla="*/ 159753 w 238125"/>
              <a:gd name="connsiteY52" fmla="*/ 35719 h 238125"/>
              <a:gd name="connsiteX53" fmla="*/ 207169 w 238125"/>
              <a:gd name="connsiteY53" fmla="*/ 83134 h 238125"/>
              <a:gd name="connsiteX54" fmla="*/ 207169 w 238125"/>
              <a:gd name="connsiteY54" fmla="*/ 92869 h 238125"/>
              <a:gd name="connsiteX55" fmla="*/ 211931 w 238125"/>
              <a:gd name="connsiteY55" fmla="*/ 97631 h 238125"/>
              <a:gd name="connsiteX56" fmla="*/ 226219 w 238125"/>
              <a:gd name="connsiteY56" fmla="*/ 121444 h 238125"/>
              <a:gd name="connsiteX57" fmla="*/ 211931 w 238125"/>
              <a:gd name="connsiteY57" fmla="*/ 145256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8125" h="238125">
                <a:moveTo>
                  <a:pt x="216694" y="88744"/>
                </a:moveTo>
                <a:lnTo>
                  <a:pt x="216694" y="78581"/>
                </a:lnTo>
                <a:cubicBezTo>
                  <a:pt x="216694" y="75952"/>
                  <a:pt x="214560" y="73819"/>
                  <a:pt x="211931" y="73819"/>
                </a:cubicBezTo>
                <a:cubicBezTo>
                  <a:pt x="188300" y="73819"/>
                  <a:pt x="169069" y="54588"/>
                  <a:pt x="169069" y="30956"/>
                </a:cubicBezTo>
                <a:cubicBezTo>
                  <a:pt x="169069" y="28327"/>
                  <a:pt x="166935" y="26194"/>
                  <a:pt x="164306" y="26194"/>
                </a:cubicBezTo>
                <a:lnTo>
                  <a:pt x="154143" y="26194"/>
                </a:lnTo>
                <a:cubicBezTo>
                  <a:pt x="151133" y="15202"/>
                  <a:pt x="137855" y="7144"/>
                  <a:pt x="121444" y="7144"/>
                </a:cubicBezTo>
                <a:cubicBezTo>
                  <a:pt x="105032" y="7144"/>
                  <a:pt x="91745" y="15202"/>
                  <a:pt x="88744" y="26194"/>
                </a:cubicBezTo>
                <a:lnTo>
                  <a:pt x="78581" y="26194"/>
                </a:lnTo>
                <a:cubicBezTo>
                  <a:pt x="75952" y="26194"/>
                  <a:pt x="73819" y="28327"/>
                  <a:pt x="73819" y="30956"/>
                </a:cubicBezTo>
                <a:cubicBezTo>
                  <a:pt x="73819" y="54588"/>
                  <a:pt x="54588" y="73819"/>
                  <a:pt x="30956" y="73819"/>
                </a:cubicBezTo>
                <a:cubicBezTo>
                  <a:pt x="28327" y="73819"/>
                  <a:pt x="26194" y="75952"/>
                  <a:pt x="26194" y="78581"/>
                </a:cubicBezTo>
                <a:lnTo>
                  <a:pt x="26194" y="88744"/>
                </a:lnTo>
                <a:cubicBezTo>
                  <a:pt x="15202" y="91754"/>
                  <a:pt x="7144" y="105032"/>
                  <a:pt x="7144" y="121444"/>
                </a:cubicBezTo>
                <a:cubicBezTo>
                  <a:pt x="7144" y="137855"/>
                  <a:pt x="15202" y="151143"/>
                  <a:pt x="26194" y="154143"/>
                </a:cubicBezTo>
                <a:lnTo>
                  <a:pt x="26194" y="164306"/>
                </a:lnTo>
                <a:cubicBezTo>
                  <a:pt x="26194" y="166935"/>
                  <a:pt x="28327" y="169069"/>
                  <a:pt x="30956" y="169069"/>
                </a:cubicBezTo>
                <a:cubicBezTo>
                  <a:pt x="54588" y="169069"/>
                  <a:pt x="73819" y="188300"/>
                  <a:pt x="73819" y="211931"/>
                </a:cubicBezTo>
                <a:cubicBezTo>
                  <a:pt x="73819" y="214560"/>
                  <a:pt x="75952" y="216694"/>
                  <a:pt x="78581" y="216694"/>
                </a:cubicBezTo>
                <a:lnTo>
                  <a:pt x="88744" y="216694"/>
                </a:lnTo>
                <a:cubicBezTo>
                  <a:pt x="91754" y="227686"/>
                  <a:pt x="105042" y="235744"/>
                  <a:pt x="121444" y="235744"/>
                </a:cubicBezTo>
                <a:cubicBezTo>
                  <a:pt x="137846" y="235744"/>
                  <a:pt x="151133" y="227686"/>
                  <a:pt x="154143" y="216694"/>
                </a:cubicBezTo>
                <a:lnTo>
                  <a:pt x="164306" y="216694"/>
                </a:lnTo>
                <a:cubicBezTo>
                  <a:pt x="166935" y="216694"/>
                  <a:pt x="169069" y="214560"/>
                  <a:pt x="169069" y="211931"/>
                </a:cubicBezTo>
                <a:cubicBezTo>
                  <a:pt x="169069" y="188300"/>
                  <a:pt x="188300" y="169069"/>
                  <a:pt x="211931" y="169069"/>
                </a:cubicBezTo>
                <a:cubicBezTo>
                  <a:pt x="214560" y="169069"/>
                  <a:pt x="216694" y="166935"/>
                  <a:pt x="216694" y="164306"/>
                </a:cubicBezTo>
                <a:lnTo>
                  <a:pt x="216694" y="154143"/>
                </a:lnTo>
                <a:cubicBezTo>
                  <a:pt x="227686" y="151133"/>
                  <a:pt x="235744" y="137855"/>
                  <a:pt x="235744" y="121444"/>
                </a:cubicBezTo>
                <a:cubicBezTo>
                  <a:pt x="235744" y="105032"/>
                  <a:pt x="227686" y="91745"/>
                  <a:pt x="216694" y="88744"/>
                </a:cubicBezTo>
                <a:close/>
                <a:moveTo>
                  <a:pt x="211931" y="145256"/>
                </a:moveTo>
                <a:cubicBezTo>
                  <a:pt x="209302" y="145256"/>
                  <a:pt x="207169" y="147390"/>
                  <a:pt x="207169" y="150019"/>
                </a:cubicBezTo>
                <a:lnTo>
                  <a:pt x="207169" y="159753"/>
                </a:lnTo>
                <a:cubicBezTo>
                  <a:pt x="182070" y="162030"/>
                  <a:pt x="162020" y="182070"/>
                  <a:pt x="159753" y="207169"/>
                </a:cubicBezTo>
                <a:lnTo>
                  <a:pt x="150019" y="207169"/>
                </a:lnTo>
                <a:cubicBezTo>
                  <a:pt x="147390" y="207169"/>
                  <a:pt x="145256" y="209302"/>
                  <a:pt x="145256" y="211931"/>
                </a:cubicBezTo>
                <a:cubicBezTo>
                  <a:pt x="145256" y="219675"/>
                  <a:pt x="134350" y="226219"/>
                  <a:pt x="121444" y="226219"/>
                </a:cubicBezTo>
                <a:cubicBezTo>
                  <a:pt x="108537" y="226219"/>
                  <a:pt x="97631" y="219675"/>
                  <a:pt x="97631" y="211931"/>
                </a:cubicBezTo>
                <a:cubicBezTo>
                  <a:pt x="97631" y="209302"/>
                  <a:pt x="95498" y="207169"/>
                  <a:pt x="92869" y="207169"/>
                </a:cubicBezTo>
                <a:lnTo>
                  <a:pt x="83134" y="207169"/>
                </a:lnTo>
                <a:cubicBezTo>
                  <a:pt x="80858" y="182070"/>
                  <a:pt x="60817" y="162030"/>
                  <a:pt x="35719" y="159753"/>
                </a:cubicBezTo>
                <a:lnTo>
                  <a:pt x="35719" y="150019"/>
                </a:lnTo>
                <a:cubicBezTo>
                  <a:pt x="35719" y="147390"/>
                  <a:pt x="33585" y="145256"/>
                  <a:pt x="30956" y="145256"/>
                </a:cubicBezTo>
                <a:cubicBezTo>
                  <a:pt x="23212" y="145256"/>
                  <a:pt x="16669" y="134350"/>
                  <a:pt x="16669" y="121444"/>
                </a:cubicBezTo>
                <a:cubicBezTo>
                  <a:pt x="16669" y="108537"/>
                  <a:pt x="23212" y="97631"/>
                  <a:pt x="30956" y="97631"/>
                </a:cubicBezTo>
                <a:cubicBezTo>
                  <a:pt x="33585" y="97631"/>
                  <a:pt x="35719" y="95498"/>
                  <a:pt x="35719" y="92869"/>
                </a:cubicBezTo>
                <a:lnTo>
                  <a:pt x="35719" y="83134"/>
                </a:lnTo>
                <a:cubicBezTo>
                  <a:pt x="60817" y="80858"/>
                  <a:pt x="80867" y="60817"/>
                  <a:pt x="83134" y="35719"/>
                </a:cubicBezTo>
                <a:lnTo>
                  <a:pt x="92869" y="35719"/>
                </a:lnTo>
                <a:cubicBezTo>
                  <a:pt x="95498" y="35719"/>
                  <a:pt x="97631" y="33585"/>
                  <a:pt x="97631" y="30956"/>
                </a:cubicBezTo>
                <a:cubicBezTo>
                  <a:pt x="97631" y="23212"/>
                  <a:pt x="108537" y="16669"/>
                  <a:pt x="121444" y="16669"/>
                </a:cubicBezTo>
                <a:cubicBezTo>
                  <a:pt x="134350" y="16669"/>
                  <a:pt x="145256" y="23212"/>
                  <a:pt x="145256" y="30956"/>
                </a:cubicBezTo>
                <a:cubicBezTo>
                  <a:pt x="145256" y="33585"/>
                  <a:pt x="147390" y="35719"/>
                  <a:pt x="150019" y="35719"/>
                </a:cubicBezTo>
                <a:lnTo>
                  <a:pt x="159753" y="35719"/>
                </a:lnTo>
                <a:cubicBezTo>
                  <a:pt x="162030" y="60817"/>
                  <a:pt x="182070" y="80867"/>
                  <a:pt x="207169" y="83134"/>
                </a:cubicBezTo>
                <a:lnTo>
                  <a:pt x="207169" y="92869"/>
                </a:lnTo>
                <a:cubicBezTo>
                  <a:pt x="207169" y="95498"/>
                  <a:pt x="209302" y="97631"/>
                  <a:pt x="211931" y="97631"/>
                </a:cubicBezTo>
                <a:cubicBezTo>
                  <a:pt x="219675" y="97631"/>
                  <a:pt x="226219" y="108537"/>
                  <a:pt x="226219" y="121444"/>
                </a:cubicBezTo>
                <a:cubicBezTo>
                  <a:pt x="226219" y="134350"/>
                  <a:pt x="219675" y="145256"/>
                  <a:pt x="211931" y="145256"/>
                </a:cubicBezTo>
                <a:close/>
              </a:path>
            </a:pathLst>
          </a:custGeom>
          <a:noFill/>
          <a:ln w="3175" cap="flat">
            <a:solidFill>
              <a:schemeClr val="tx1">
                <a:lumMod val="65000"/>
                <a:lumOff val="3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0" name="Picture Placeholder 159" descr="Picture Placeholder">
            <a:extLst>
              <a:ext uri="{FF2B5EF4-FFF2-40B4-BE49-F238E27FC236}">
                <a16:creationId xmlns:a16="http://schemas.microsoft.com/office/drawing/2014/main" id="{965E4B13-F6FA-41A4-8B31-5C3CCD0F47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37655" y="1640045"/>
            <a:ext cx="3359264" cy="4215400"/>
          </a:xfrm>
          <a:custGeom>
            <a:avLst/>
            <a:gdLst>
              <a:gd name="connsiteX0" fmla="*/ 1032593 w 2065186"/>
              <a:gd name="connsiteY0" fmla="*/ 0 h 2565858"/>
              <a:gd name="connsiteX1" fmla="*/ 2065186 w 2065186"/>
              <a:gd name="connsiteY1" fmla="*/ 1282929 h 2565858"/>
              <a:gd name="connsiteX2" fmla="*/ 1032593 w 2065186"/>
              <a:gd name="connsiteY2" fmla="*/ 2565858 h 2565858"/>
              <a:gd name="connsiteX3" fmla="*/ 0 w 2065186"/>
              <a:gd name="connsiteY3" fmla="*/ 1282929 h 2565858"/>
              <a:gd name="connsiteX4" fmla="*/ 1032593 w 2065186"/>
              <a:gd name="connsiteY4" fmla="*/ 0 h 256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186" h="2565858">
                <a:moveTo>
                  <a:pt x="1032593" y="0"/>
                </a:moveTo>
                <a:cubicBezTo>
                  <a:pt x="1602878" y="0"/>
                  <a:pt x="2065186" y="574387"/>
                  <a:pt x="2065186" y="1282929"/>
                </a:cubicBezTo>
                <a:cubicBezTo>
                  <a:pt x="2065186" y="1991471"/>
                  <a:pt x="1602878" y="2565858"/>
                  <a:pt x="1032593" y="2565858"/>
                </a:cubicBezTo>
                <a:cubicBezTo>
                  <a:pt x="462308" y="2565858"/>
                  <a:pt x="0" y="1991471"/>
                  <a:pt x="0" y="1282929"/>
                </a:cubicBezTo>
                <a:cubicBezTo>
                  <a:pt x="0" y="574387"/>
                  <a:pt x="462308" y="0"/>
                  <a:pt x="103259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732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Photos on Shelf">
    <p:bg>
      <p:bgPr>
        <a:blipFill dpi="0" rotWithShape="1">
          <a:blip r:embed="rId2">
            <a:lum/>
          </a:blip>
          <a:srcRect/>
          <a:tile tx="0" ty="0" sx="80000" sy="2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 descr="Photo Frame">
            <a:extLst>
              <a:ext uri="{FF2B5EF4-FFF2-40B4-BE49-F238E27FC236}">
                <a16:creationId xmlns:a16="http://schemas.microsoft.com/office/drawing/2014/main" id="{B9479367-7E4D-4058-B071-912441DE5A7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93929" y="748346"/>
            <a:ext cx="3863418" cy="4864185"/>
            <a:chOff x="1194854" y="823962"/>
            <a:chExt cx="1437409" cy="180975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B701C24-DC9F-4AED-90B5-DB796F93C9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4854" y="823962"/>
              <a:ext cx="1437409" cy="180975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562A1D8-5DE1-437B-BF85-01E3C0046815}"/>
                </a:ext>
              </a:extLst>
            </p:cNvPr>
            <p:cNvSpPr>
              <a:spLocks/>
            </p:cNvSpPr>
            <p:nvPr/>
          </p:nvSpPr>
          <p:spPr>
            <a:xfrm>
              <a:off x="1349275" y="971140"/>
              <a:ext cx="1128568" cy="15153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FAC19B4-3BAA-420C-A549-7A35AFF95E28}"/>
                </a:ext>
              </a:extLst>
            </p:cNvPr>
            <p:cNvSpPr>
              <a:spLocks/>
            </p:cNvSpPr>
            <p:nvPr/>
          </p:nvSpPr>
          <p:spPr>
            <a:xfrm>
              <a:off x="1539055" y="1186161"/>
              <a:ext cx="749008" cy="1085351"/>
            </a:xfrm>
            <a:custGeom>
              <a:avLst/>
              <a:gdLst>
                <a:gd name="connsiteX0" fmla="*/ 0 w 823909"/>
                <a:gd name="connsiteY0" fmla="*/ 0 h 1193886"/>
                <a:gd name="connsiteX1" fmla="*/ 823909 w 823909"/>
                <a:gd name="connsiteY1" fmla="*/ 0 h 1193886"/>
                <a:gd name="connsiteX2" fmla="*/ 823909 w 823909"/>
                <a:gd name="connsiteY2" fmla="*/ 1193886 h 1193886"/>
                <a:gd name="connsiteX3" fmla="*/ 0 w 823909"/>
                <a:gd name="connsiteY3" fmla="*/ 1193886 h 119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09" h="1193886">
                  <a:moveTo>
                    <a:pt x="0" y="0"/>
                  </a:moveTo>
                  <a:lnTo>
                    <a:pt x="823909" y="0"/>
                  </a:lnTo>
                  <a:lnTo>
                    <a:pt x="823909" y="1193886"/>
                  </a:lnTo>
                  <a:lnTo>
                    <a:pt x="0" y="119388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7" name="Picture Placeholder 106" descr="Picture Placeholder">
            <a:extLst>
              <a:ext uri="{FF2B5EF4-FFF2-40B4-BE49-F238E27FC236}">
                <a16:creationId xmlns:a16="http://schemas.microsoft.com/office/drawing/2014/main" id="{2F23E5BA-4626-448C-B65C-0E0C01F7B13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88370" y="1667831"/>
            <a:ext cx="2074537" cy="3025215"/>
          </a:xfrm>
          <a:custGeom>
            <a:avLst/>
            <a:gdLst>
              <a:gd name="connsiteX0" fmla="*/ 0 w 625318"/>
              <a:gd name="connsiteY0" fmla="*/ 0 h 973565"/>
              <a:gd name="connsiteX1" fmla="*/ 625318 w 625318"/>
              <a:gd name="connsiteY1" fmla="*/ 0 h 973565"/>
              <a:gd name="connsiteX2" fmla="*/ 625318 w 625318"/>
              <a:gd name="connsiteY2" fmla="*/ 973565 h 973565"/>
              <a:gd name="connsiteX3" fmla="*/ 0 w 625318"/>
              <a:gd name="connsiteY3" fmla="*/ 973565 h 97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318" h="973565">
                <a:moveTo>
                  <a:pt x="0" y="0"/>
                </a:moveTo>
                <a:lnTo>
                  <a:pt x="625318" y="0"/>
                </a:lnTo>
                <a:lnTo>
                  <a:pt x="625318" y="973565"/>
                </a:lnTo>
                <a:lnTo>
                  <a:pt x="0" y="973565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64" name="Group 163" descr="Photo Frame">
            <a:extLst>
              <a:ext uri="{FF2B5EF4-FFF2-40B4-BE49-F238E27FC236}">
                <a16:creationId xmlns:a16="http://schemas.microsoft.com/office/drawing/2014/main" id="{B5B8125C-7663-4F9F-B68C-D01AADD2F9A1}"/>
              </a:ext>
            </a:extLst>
          </p:cNvPr>
          <p:cNvGrpSpPr/>
          <p:nvPr userDrawn="1"/>
        </p:nvGrpSpPr>
        <p:grpSpPr>
          <a:xfrm>
            <a:off x="635330" y="3310430"/>
            <a:ext cx="1794637" cy="2302101"/>
            <a:chOff x="10173059" y="798420"/>
            <a:chExt cx="1483171" cy="190256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BD1EF8-EACD-452D-91DB-78B5E7D7E839}"/>
                </a:ext>
              </a:extLst>
            </p:cNvPr>
            <p:cNvGrpSpPr/>
            <p:nvPr/>
          </p:nvGrpSpPr>
          <p:grpSpPr>
            <a:xfrm rot="5400000">
              <a:off x="9963363" y="1008116"/>
              <a:ext cx="1902563" cy="1483171"/>
              <a:chOff x="5445125" y="4102101"/>
              <a:chExt cx="1134270" cy="88423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7D8FA3E-2F57-4872-B78D-291663580812}"/>
                  </a:ext>
                </a:extLst>
              </p:cNvPr>
              <p:cNvSpPr/>
              <p:nvPr/>
            </p:nvSpPr>
            <p:spPr>
              <a:xfrm>
                <a:off x="5445125" y="4102101"/>
                <a:ext cx="1134270" cy="111660"/>
              </a:xfrm>
              <a:custGeom>
                <a:avLst/>
                <a:gdLst>
                  <a:gd name="connsiteX0" fmla="*/ 0 w 1134270"/>
                  <a:gd name="connsiteY0" fmla="*/ 0 h 111660"/>
                  <a:gd name="connsiteX1" fmla="*/ 539166 w 1134270"/>
                  <a:gd name="connsiteY1" fmla="*/ 0 h 111660"/>
                  <a:gd name="connsiteX2" fmla="*/ 595104 w 1134270"/>
                  <a:gd name="connsiteY2" fmla="*/ 0 h 111660"/>
                  <a:gd name="connsiteX3" fmla="*/ 1134270 w 1134270"/>
                  <a:gd name="connsiteY3" fmla="*/ 0 h 111660"/>
                  <a:gd name="connsiteX4" fmla="*/ 1022611 w 1134270"/>
                  <a:gd name="connsiteY4" fmla="*/ 111660 h 111660"/>
                  <a:gd name="connsiteX5" fmla="*/ 595104 w 1134270"/>
                  <a:gd name="connsiteY5" fmla="*/ 111660 h 111660"/>
                  <a:gd name="connsiteX6" fmla="*/ 539166 w 1134270"/>
                  <a:gd name="connsiteY6" fmla="*/ 111660 h 111660"/>
                  <a:gd name="connsiteX7" fmla="*/ 111659 w 1134270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0" y="0"/>
                    </a:moveTo>
                    <a:lnTo>
                      <a:pt x="539166" y="0"/>
                    </a:lnTo>
                    <a:lnTo>
                      <a:pt x="595104" y="0"/>
                    </a:lnTo>
                    <a:lnTo>
                      <a:pt x="1134270" y="0"/>
                    </a:lnTo>
                    <a:lnTo>
                      <a:pt x="1022611" y="111660"/>
                    </a:lnTo>
                    <a:lnTo>
                      <a:pt x="595104" y="111660"/>
                    </a:lnTo>
                    <a:lnTo>
                      <a:pt x="539166" y="111660"/>
                    </a:lnTo>
                    <a:lnTo>
                      <a:pt x="111659" y="11166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500C81B-B923-4554-9972-F38F782E2BD7}"/>
                  </a:ext>
                </a:extLst>
              </p:cNvPr>
              <p:cNvSpPr/>
              <p:nvPr/>
            </p:nvSpPr>
            <p:spPr>
              <a:xfrm rot="16200000" flipH="1" flipV="1">
                <a:off x="6081446" y="4488390"/>
                <a:ext cx="884236" cy="111660"/>
              </a:xfrm>
              <a:custGeom>
                <a:avLst/>
                <a:gdLst>
                  <a:gd name="connsiteX0" fmla="*/ 0 w 884236"/>
                  <a:gd name="connsiteY0" fmla="*/ 0 h 111660"/>
                  <a:gd name="connsiteX1" fmla="*/ 289131 w 884236"/>
                  <a:gd name="connsiteY1" fmla="*/ 0 h 111660"/>
                  <a:gd name="connsiteX2" fmla="*/ 595105 w 884236"/>
                  <a:gd name="connsiteY2" fmla="*/ 0 h 111660"/>
                  <a:gd name="connsiteX3" fmla="*/ 884236 w 884236"/>
                  <a:gd name="connsiteY3" fmla="*/ 0 h 111660"/>
                  <a:gd name="connsiteX4" fmla="*/ 772576 w 884236"/>
                  <a:gd name="connsiteY4" fmla="*/ 111660 h 111660"/>
                  <a:gd name="connsiteX5" fmla="*/ 595105 w 884236"/>
                  <a:gd name="connsiteY5" fmla="*/ 111660 h 111660"/>
                  <a:gd name="connsiteX6" fmla="*/ 289131 w 884236"/>
                  <a:gd name="connsiteY6" fmla="*/ 111660 h 111660"/>
                  <a:gd name="connsiteX7" fmla="*/ 111660 w 884236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0" y="0"/>
                    </a:moveTo>
                    <a:lnTo>
                      <a:pt x="289131" y="0"/>
                    </a:lnTo>
                    <a:lnTo>
                      <a:pt x="595105" y="0"/>
                    </a:lnTo>
                    <a:lnTo>
                      <a:pt x="884236" y="0"/>
                    </a:ln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B1F5D84-0DA0-4BCA-8230-D1738C23D234}"/>
                  </a:ext>
                </a:extLst>
              </p:cNvPr>
              <p:cNvSpPr/>
              <p:nvPr/>
            </p:nvSpPr>
            <p:spPr>
              <a:xfrm flipV="1">
                <a:off x="5445125" y="4874678"/>
                <a:ext cx="1134270" cy="111660"/>
              </a:xfrm>
              <a:custGeom>
                <a:avLst/>
                <a:gdLst>
                  <a:gd name="connsiteX0" fmla="*/ 111659 w 1134270"/>
                  <a:gd name="connsiteY0" fmla="*/ 111660 h 111660"/>
                  <a:gd name="connsiteX1" fmla="*/ 539166 w 1134270"/>
                  <a:gd name="connsiteY1" fmla="*/ 111660 h 111660"/>
                  <a:gd name="connsiteX2" fmla="*/ 595104 w 1134270"/>
                  <a:gd name="connsiteY2" fmla="*/ 111660 h 111660"/>
                  <a:gd name="connsiteX3" fmla="*/ 1022611 w 1134270"/>
                  <a:gd name="connsiteY3" fmla="*/ 111660 h 111660"/>
                  <a:gd name="connsiteX4" fmla="*/ 1134270 w 1134270"/>
                  <a:gd name="connsiteY4" fmla="*/ 0 h 111660"/>
                  <a:gd name="connsiteX5" fmla="*/ 595104 w 1134270"/>
                  <a:gd name="connsiteY5" fmla="*/ 0 h 111660"/>
                  <a:gd name="connsiteX6" fmla="*/ 539166 w 1134270"/>
                  <a:gd name="connsiteY6" fmla="*/ 0 h 111660"/>
                  <a:gd name="connsiteX7" fmla="*/ 0 w 1134270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111659" y="111660"/>
                    </a:moveTo>
                    <a:lnTo>
                      <a:pt x="539166" y="111660"/>
                    </a:lnTo>
                    <a:lnTo>
                      <a:pt x="595104" y="111660"/>
                    </a:lnTo>
                    <a:lnTo>
                      <a:pt x="1022611" y="111660"/>
                    </a:lnTo>
                    <a:lnTo>
                      <a:pt x="1134270" y="0"/>
                    </a:lnTo>
                    <a:lnTo>
                      <a:pt x="595104" y="0"/>
                    </a:lnTo>
                    <a:lnTo>
                      <a:pt x="53916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FDDD119-9CBF-4EB9-9358-5C25A47AC804}"/>
                  </a:ext>
                </a:extLst>
              </p:cNvPr>
              <p:cNvSpPr/>
              <p:nvPr/>
            </p:nvSpPr>
            <p:spPr>
              <a:xfrm rot="16200000">
                <a:off x="5058837" y="4488390"/>
                <a:ext cx="884236" cy="111660"/>
              </a:xfrm>
              <a:custGeom>
                <a:avLst/>
                <a:gdLst>
                  <a:gd name="connsiteX0" fmla="*/ 884236 w 884236"/>
                  <a:gd name="connsiteY0" fmla="*/ 0 h 111660"/>
                  <a:gd name="connsiteX1" fmla="*/ 772576 w 884236"/>
                  <a:gd name="connsiteY1" fmla="*/ 111660 h 111660"/>
                  <a:gd name="connsiteX2" fmla="*/ 595105 w 884236"/>
                  <a:gd name="connsiteY2" fmla="*/ 111660 h 111660"/>
                  <a:gd name="connsiteX3" fmla="*/ 289131 w 884236"/>
                  <a:gd name="connsiteY3" fmla="*/ 111660 h 111660"/>
                  <a:gd name="connsiteX4" fmla="*/ 111660 w 884236"/>
                  <a:gd name="connsiteY4" fmla="*/ 111660 h 111660"/>
                  <a:gd name="connsiteX5" fmla="*/ 0 w 884236"/>
                  <a:gd name="connsiteY5" fmla="*/ 0 h 111660"/>
                  <a:gd name="connsiteX6" fmla="*/ 289131 w 884236"/>
                  <a:gd name="connsiteY6" fmla="*/ 0 h 111660"/>
                  <a:gd name="connsiteX7" fmla="*/ 595105 w 884236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884236" y="0"/>
                    </a:move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lnTo>
                      <a:pt x="0" y="0"/>
                    </a:lnTo>
                    <a:lnTo>
                      <a:pt x="289131" y="0"/>
                    </a:lnTo>
                    <a:lnTo>
                      <a:pt x="59510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264824-FBA0-4DB9-9AFB-00835FCEBD8A}"/>
                </a:ext>
              </a:extLst>
            </p:cNvPr>
            <p:cNvSpPr>
              <a:spLocks/>
            </p:cNvSpPr>
            <p:nvPr/>
          </p:nvSpPr>
          <p:spPr>
            <a:xfrm rot="5400000">
              <a:off x="10146431" y="1194973"/>
              <a:ext cx="1536429" cy="1109456"/>
            </a:xfrm>
            <a:custGeom>
              <a:avLst/>
              <a:gdLst>
                <a:gd name="connsiteX0" fmla="*/ 0 w 1269776"/>
                <a:gd name="connsiteY0" fmla="*/ 916906 h 916906"/>
                <a:gd name="connsiteX1" fmla="*/ 0 w 1269776"/>
                <a:gd name="connsiteY1" fmla="*/ 0 h 916906"/>
                <a:gd name="connsiteX2" fmla="*/ 1269776 w 1269776"/>
                <a:gd name="connsiteY2" fmla="*/ 0 h 916906"/>
                <a:gd name="connsiteX3" fmla="*/ 1269776 w 1269776"/>
                <a:gd name="connsiteY3" fmla="*/ 916906 h 91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776" h="916906">
                  <a:moveTo>
                    <a:pt x="0" y="916906"/>
                  </a:moveTo>
                  <a:lnTo>
                    <a:pt x="0" y="0"/>
                  </a:lnTo>
                  <a:lnTo>
                    <a:pt x="1269776" y="0"/>
                  </a:lnTo>
                  <a:lnTo>
                    <a:pt x="1269776" y="91690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0">
              <a:noFill/>
            </a:ln>
            <a:effectLst>
              <a:innerShdw blurRad="12700" dist="12700" dir="13140000">
                <a:prstClr val="black">
                  <a:alpha val="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43" name="Group 142" descr="Photo Frame">
            <a:extLst>
              <a:ext uri="{FF2B5EF4-FFF2-40B4-BE49-F238E27FC236}">
                <a16:creationId xmlns:a16="http://schemas.microsoft.com/office/drawing/2014/main" id="{F318C533-E1D6-4CEB-93C2-F4814363AC1F}"/>
              </a:ext>
            </a:extLst>
          </p:cNvPr>
          <p:cNvGrpSpPr/>
          <p:nvPr userDrawn="1"/>
        </p:nvGrpSpPr>
        <p:grpSpPr>
          <a:xfrm>
            <a:off x="9066530" y="3574757"/>
            <a:ext cx="2565632" cy="2037774"/>
            <a:chOff x="3018393" y="4464866"/>
            <a:chExt cx="1752361" cy="1391827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0D30485-A35D-482C-B399-C34206D17AB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198660" y="4284599"/>
              <a:ext cx="1391827" cy="1752361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A8CC8BA-265E-4ED4-8392-9DCE3A61BA90}"/>
                </a:ext>
              </a:extLst>
            </p:cNvPr>
            <p:cNvSpPr>
              <a:spLocks/>
            </p:cNvSpPr>
            <p:nvPr/>
          </p:nvSpPr>
          <p:spPr>
            <a:xfrm rot="5400000">
              <a:off x="3484064" y="4609562"/>
              <a:ext cx="821022" cy="11024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42" name="Picture Placeholder 141" descr="Picture Placeholder">
            <a:extLst>
              <a:ext uri="{FF2B5EF4-FFF2-40B4-BE49-F238E27FC236}">
                <a16:creationId xmlns:a16="http://schemas.microsoft.com/office/drawing/2014/main" id="{6B9FBC91-6FC8-48C3-BA69-0E3F3AC5960E}"/>
              </a:ext>
            </a:extLst>
          </p:cNvPr>
          <p:cNvSpPr>
            <a:spLocks noGrp="1"/>
          </p:cNvSpPr>
          <p:nvPr userDrawn="1">
            <p:ph type="pic" sz="quarter" idx="21"/>
          </p:nvPr>
        </p:nvSpPr>
        <p:spPr>
          <a:xfrm>
            <a:off x="9659248" y="4108871"/>
            <a:ext cx="1380196" cy="969546"/>
          </a:xfrm>
          <a:custGeom>
            <a:avLst/>
            <a:gdLst>
              <a:gd name="connsiteX0" fmla="*/ 0 w 942693"/>
              <a:gd name="connsiteY0" fmla="*/ 0 h 662213"/>
              <a:gd name="connsiteX1" fmla="*/ 942693 w 942693"/>
              <a:gd name="connsiteY1" fmla="*/ 0 h 662213"/>
              <a:gd name="connsiteX2" fmla="*/ 942693 w 942693"/>
              <a:gd name="connsiteY2" fmla="*/ 662213 h 662213"/>
              <a:gd name="connsiteX3" fmla="*/ 0 w 942693"/>
              <a:gd name="connsiteY3" fmla="*/ 662213 h 66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693" h="662213">
                <a:moveTo>
                  <a:pt x="0" y="0"/>
                </a:moveTo>
                <a:lnTo>
                  <a:pt x="942693" y="0"/>
                </a:lnTo>
                <a:lnTo>
                  <a:pt x="942693" y="662213"/>
                </a:lnTo>
                <a:lnTo>
                  <a:pt x="0" y="662213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3" name="Picture Placeholder 162" descr="Picture Placeholder">
            <a:extLst>
              <a:ext uri="{FF2B5EF4-FFF2-40B4-BE49-F238E27FC236}">
                <a16:creationId xmlns:a16="http://schemas.microsoft.com/office/drawing/2014/main" id="{B2F19C80-A9BC-4F0A-BB13-F89C479E441B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1047063" y="3741653"/>
            <a:ext cx="971170" cy="1439654"/>
          </a:xfrm>
          <a:custGeom>
            <a:avLst/>
            <a:gdLst>
              <a:gd name="connsiteX0" fmla="*/ 0 w 802620"/>
              <a:gd name="connsiteY0" fmla="*/ 0 h 1189796"/>
              <a:gd name="connsiteX1" fmla="*/ 802620 w 802620"/>
              <a:gd name="connsiteY1" fmla="*/ 0 h 1189796"/>
              <a:gd name="connsiteX2" fmla="*/ 802620 w 802620"/>
              <a:gd name="connsiteY2" fmla="*/ 1189796 h 1189796"/>
              <a:gd name="connsiteX3" fmla="*/ 0 w 802620"/>
              <a:gd name="connsiteY3" fmla="*/ 1189796 h 118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620" h="1189796">
                <a:moveTo>
                  <a:pt x="0" y="0"/>
                </a:moveTo>
                <a:lnTo>
                  <a:pt x="802620" y="0"/>
                </a:lnTo>
                <a:lnTo>
                  <a:pt x="802620" y="1189796"/>
                </a:lnTo>
                <a:lnTo>
                  <a:pt x="0" y="1189796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39" name="Group 138" descr="Photo Frame">
            <a:extLst>
              <a:ext uri="{FF2B5EF4-FFF2-40B4-BE49-F238E27FC236}">
                <a16:creationId xmlns:a16="http://schemas.microsoft.com/office/drawing/2014/main" id="{A0866BF0-F217-4F80-B046-EE105993743C}"/>
              </a:ext>
            </a:extLst>
          </p:cNvPr>
          <p:cNvGrpSpPr/>
          <p:nvPr userDrawn="1"/>
        </p:nvGrpSpPr>
        <p:grpSpPr>
          <a:xfrm>
            <a:off x="8309539" y="3927703"/>
            <a:ext cx="1313433" cy="1684828"/>
            <a:chOff x="3379147" y="2596065"/>
            <a:chExt cx="1085482" cy="139242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4FD4EB0-F13F-43E7-9081-A1A716BD9271}"/>
                </a:ext>
              </a:extLst>
            </p:cNvPr>
            <p:cNvSpPr>
              <a:spLocks/>
            </p:cNvSpPr>
            <p:nvPr/>
          </p:nvSpPr>
          <p:spPr>
            <a:xfrm rot="5400000">
              <a:off x="3359660" y="2886288"/>
              <a:ext cx="1124459" cy="811974"/>
            </a:xfrm>
            <a:custGeom>
              <a:avLst/>
              <a:gdLst>
                <a:gd name="connsiteX0" fmla="*/ 0 w 1463096"/>
                <a:gd name="connsiteY0" fmla="*/ 0 h 1056504"/>
                <a:gd name="connsiteX1" fmla="*/ 1463096 w 1463096"/>
                <a:gd name="connsiteY1" fmla="*/ 0 h 1056504"/>
                <a:gd name="connsiteX2" fmla="*/ 1463096 w 1463096"/>
                <a:gd name="connsiteY2" fmla="*/ 1056504 h 1056504"/>
                <a:gd name="connsiteX3" fmla="*/ 0 w 1463096"/>
                <a:gd name="connsiteY3" fmla="*/ 1056504 h 105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3096" h="1056504">
                  <a:moveTo>
                    <a:pt x="0" y="0"/>
                  </a:moveTo>
                  <a:lnTo>
                    <a:pt x="1463096" y="0"/>
                  </a:lnTo>
                  <a:lnTo>
                    <a:pt x="1463096" y="1056504"/>
                  </a:lnTo>
                  <a:lnTo>
                    <a:pt x="0" y="105650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A000B15-C990-494E-B268-AFCC7F8C4942}"/>
                </a:ext>
              </a:extLst>
            </p:cNvPr>
            <p:cNvGrpSpPr/>
            <p:nvPr/>
          </p:nvGrpSpPr>
          <p:grpSpPr>
            <a:xfrm rot="5400000">
              <a:off x="3225678" y="2749534"/>
              <a:ext cx="1392420" cy="1085482"/>
              <a:chOff x="5445125" y="4102101"/>
              <a:chExt cx="1134270" cy="88423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280FA49-B989-4AE4-81A9-66CC7F8EF7AB}"/>
                  </a:ext>
                </a:extLst>
              </p:cNvPr>
              <p:cNvSpPr/>
              <p:nvPr/>
            </p:nvSpPr>
            <p:spPr>
              <a:xfrm>
                <a:off x="5445125" y="4102101"/>
                <a:ext cx="1134270" cy="111660"/>
              </a:xfrm>
              <a:custGeom>
                <a:avLst/>
                <a:gdLst>
                  <a:gd name="connsiteX0" fmla="*/ 0 w 1134270"/>
                  <a:gd name="connsiteY0" fmla="*/ 0 h 111660"/>
                  <a:gd name="connsiteX1" fmla="*/ 539166 w 1134270"/>
                  <a:gd name="connsiteY1" fmla="*/ 0 h 111660"/>
                  <a:gd name="connsiteX2" fmla="*/ 595104 w 1134270"/>
                  <a:gd name="connsiteY2" fmla="*/ 0 h 111660"/>
                  <a:gd name="connsiteX3" fmla="*/ 1134270 w 1134270"/>
                  <a:gd name="connsiteY3" fmla="*/ 0 h 111660"/>
                  <a:gd name="connsiteX4" fmla="*/ 1022611 w 1134270"/>
                  <a:gd name="connsiteY4" fmla="*/ 111660 h 111660"/>
                  <a:gd name="connsiteX5" fmla="*/ 595104 w 1134270"/>
                  <a:gd name="connsiteY5" fmla="*/ 111660 h 111660"/>
                  <a:gd name="connsiteX6" fmla="*/ 539166 w 1134270"/>
                  <a:gd name="connsiteY6" fmla="*/ 111660 h 111660"/>
                  <a:gd name="connsiteX7" fmla="*/ 111659 w 1134270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0" y="0"/>
                    </a:moveTo>
                    <a:lnTo>
                      <a:pt x="539166" y="0"/>
                    </a:lnTo>
                    <a:lnTo>
                      <a:pt x="595104" y="0"/>
                    </a:lnTo>
                    <a:lnTo>
                      <a:pt x="1134270" y="0"/>
                    </a:lnTo>
                    <a:lnTo>
                      <a:pt x="1022611" y="111660"/>
                    </a:lnTo>
                    <a:lnTo>
                      <a:pt x="595104" y="111660"/>
                    </a:lnTo>
                    <a:lnTo>
                      <a:pt x="539166" y="111660"/>
                    </a:lnTo>
                    <a:lnTo>
                      <a:pt x="111659" y="111660"/>
                    </a:lnTo>
                    <a:close/>
                  </a:path>
                </a:pathLst>
              </a:custGeom>
              <a:blipFill>
                <a:blip r:embed="rId3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444E5A4-79F5-4731-9C7C-AE2706A9999F}"/>
                  </a:ext>
                </a:extLst>
              </p:cNvPr>
              <p:cNvSpPr/>
              <p:nvPr/>
            </p:nvSpPr>
            <p:spPr>
              <a:xfrm rot="16200000" flipH="1" flipV="1">
                <a:off x="6081446" y="4488390"/>
                <a:ext cx="884236" cy="111660"/>
              </a:xfrm>
              <a:custGeom>
                <a:avLst/>
                <a:gdLst>
                  <a:gd name="connsiteX0" fmla="*/ 0 w 884236"/>
                  <a:gd name="connsiteY0" fmla="*/ 0 h 111660"/>
                  <a:gd name="connsiteX1" fmla="*/ 289131 w 884236"/>
                  <a:gd name="connsiteY1" fmla="*/ 0 h 111660"/>
                  <a:gd name="connsiteX2" fmla="*/ 595105 w 884236"/>
                  <a:gd name="connsiteY2" fmla="*/ 0 h 111660"/>
                  <a:gd name="connsiteX3" fmla="*/ 884236 w 884236"/>
                  <a:gd name="connsiteY3" fmla="*/ 0 h 111660"/>
                  <a:gd name="connsiteX4" fmla="*/ 772576 w 884236"/>
                  <a:gd name="connsiteY4" fmla="*/ 111660 h 111660"/>
                  <a:gd name="connsiteX5" fmla="*/ 595105 w 884236"/>
                  <a:gd name="connsiteY5" fmla="*/ 111660 h 111660"/>
                  <a:gd name="connsiteX6" fmla="*/ 289131 w 884236"/>
                  <a:gd name="connsiteY6" fmla="*/ 111660 h 111660"/>
                  <a:gd name="connsiteX7" fmla="*/ 111660 w 884236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0" y="0"/>
                    </a:moveTo>
                    <a:lnTo>
                      <a:pt x="289131" y="0"/>
                    </a:lnTo>
                    <a:lnTo>
                      <a:pt x="595105" y="0"/>
                    </a:lnTo>
                    <a:lnTo>
                      <a:pt x="884236" y="0"/>
                    </a:ln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close/>
                  </a:path>
                </a:pathLst>
              </a:custGeom>
              <a:blipFill>
                <a:blip r:embed="rId3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4690123-BBD9-44F9-BAE9-033CBEAE5A84}"/>
                  </a:ext>
                </a:extLst>
              </p:cNvPr>
              <p:cNvSpPr/>
              <p:nvPr/>
            </p:nvSpPr>
            <p:spPr>
              <a:xfrm flipV="1">
                <a:off x="5445125" y="4874678"/>
                <a:ext cx="1134270" cy="111660"/>
              </a:xfrm>
              <a:custGeom>
                <a:avLst/>
                <a:gdLst>
                  <a:gd name="connsiteX0" fmla="*/ 111659 w 1134270"/>
                  <a:gd name="connsiteY0" fmla="*/ 111660 h 111660"/>
                  <a:gd name="connsiteX1" fmla="*/ 539166 w 1134270"/>
                  <a:gd name="connsiteY1" fmla="*/ 111660 h 111660"/>
                  <a:gd name="connsiteX2" fmla="*/ 595104 w 1134270"/>
                  <a:gd name="connsiteY2" fmla="*/ 111660 h 111660"/>
                  <a:gd name="connsiteX3" fmla="*/ 1022611 w 1134270"/>
                  <a:gd name="connsiteY3" fmla="*/ 111660 h 111660"/>
                  <a:gd name="connsiteX4" fmla="*/ 1134270 w 1134270"/>
                  <a:gd name="connsiteY4" fmla="*/ 0 h 111660"/>
                  <a:gd name="connsiteX5" fmla="*/ 595104 w 1134270"/>
                  <a:gd name="connsiteY5" fmla="*/ 0 h 111660"/>
                  <a:gd name="connsiteX6" fmla="*/ 539166 w 1134270"/>
                  <a:gd name="connsiteY6" fmla="*/ 0 h 111660"/>
                  <a:gd name="connsiteX7" fmla="*/ 0 w 1134270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111659" y="111660"/>
                    </a:moveTo>
                    <a:lnTo>
                      <a:pt x="539166" y="111660"/>
                    </a:lnTo>
                    <a:lnTo>
                      <a:pt x="595104" y="111660"/>
                    </a:lnTo>
                    <a:lnTo>
                      <a:pt x="1022611" y="111660"/>
                    </a:lnTo>
                    <a:lnTo>
                      <a:pt x="1134270" y="0"/>
                    </a:lnTo>
                    <a:lnTo>
                      <a:pt x="595104" y="0"/>
                    </a:lnTo>
                    <a:lnTo>
                      <a:pt x="539166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E5A958-AA3C-41DF-BF46-0ED2AB58BFAD}"/>
                  </a:ext>
                </a:extLst>
              </p:cNvPr>
              <p:cNvSpPr/>
              <p:nvPr/>
            </p:nvSpPr>
            <p:spPr>
              <a:xfrm rot="16200000">
                <a:off x="5058837" y="4488390"/>
                <a:ext cx="884236" cy="111660"/>
              </a:xfrm>
              <a:custGeom>
                <a:avLst/>
                <a:gdLst>
                  <a:gd name="connsiteX0" fmla="*/ 884236 w 884236"/>
                  <a:gd name="connsiteY0" fmla="*/ 0 h 111660"/>
                  <a:gd name="connsiteX1" fmla="*/ 772576 w 884236"/>
                  <a:gd name="connsiteY1" fmla="*/ 111660 h 111660"/>
                  <a:gd name="connsiteX2" fmla="*/ 595105 w 884236"/>
                  <a:gd name="connsiteY2" fmla="*/ 111660 h 111660"/>
                  <a:gd name="connsiteX3" fmla="*/ 289131 w 884236"/>
                  <a:gd name="connsiteY3" fmla="*/ 111660 h 111660"/>
                  <a:gd name="connsiteX4" fmla="*/ 111660 w 884236"/>
                  <a:gd name="connsiteY4" fmla="*/ 111660 h 111660"/>
                  <a:gd name="connsiteX5" fmla="*/ 0 w 884236"/>
                  <a:gd name="connsiteY5" fmla="*/ 0 h 111660"/>
                  <a:gd name="connsiteX6" fmla="*/ 289131 w 884236"/>
                  <a:gd name="connsiteY6" fmla="*/ 0 h 111660"/>
                  <a:gd name="connsiteX7" fmla="*/ 595105 w 884236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884236" y="0"/>
                    </a:move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lnTo>
                      <a:pt x="0" y="0"/>
                    </a:lnTo>
                    <a:lnTo>
                      <a:pt x="289131" y="0"/>
                    </a:lnTo>
                    <a:lnTo>
                      <a:pt x="595105" y="0"/>
                    </a:lnTo>
                    <a:close/>
                  </a:path>
                </a:pathLst>
              </a:custGeom>
              <a:blipFill>
                <a:blip r:embed="rId3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138" name="Picture Placeholder 137" descr="Picture Placeholder">
            <a:extLst>
              <a:ext uri="{FF2B5EF4-FFF2-40B4-BE49-F238E27FC236}">
                <a16:creationId xmlns:a16="http://schemas.microsoft.com/office/drawing/2014/main" id="{71A1580A-4DF8-48EA-BE8A-CD52EA522ECE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8607787" y="4240654"/>
            <a:ext cx="716936" cy="1058927"/>
          </a:xfrm>
          <a:custGeom>
            <a:avLst/>
            <a:gdLst>
              <a:gd name="connsiteX0" fmla="*/ 0 w 592509"/>
              <a:gd name="connsiteY0" fmla="*/ 0 h 875146"/>
              <a:gd name="connsiteX1" fmla="*/ 592509 w 592509"/>
              <a:gd name="connsiteY1" fmla="*/ 0 h 875146"/>
              <a:gd name="connsiteX2" fmla="*/ 592509 w 592509"/>
              <a:gd name="connsiteY2" fmla="*/ 875146 h 875146"/>
              <a:gd name="connsiteX3" fmla="*/ 0 w 592509"/>
              <a:gd name="connsiteY3" fmla="*/ 875146 h 87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09" h="875146">
                <a:moveTo>
                  <a:pt x="0" y="0"/>
                </a:moveTo>
                <a:lnTo>
                  <a:pt x="592509" y="0"/>
                </a:lnTo>
                <a:lnTo>
                  <a:pt x="592509" y="875146"/>
                </a:lnTo>
                <a:lnTo>
                  <a:pt x="0" y="875146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AC1639BA-8CC4-458C-A011-EA9545E93B6F}"/>
              </a:ext>
            </a:extLst>
          </p:cNvPr>
          <p:cNvSpPr/>
          <p:nvPr userDrawn="1"/>
        </p:nvSpPr>
        <p:spPr>
          <a:xfrm rot="10800000">
            <a:off x="358800" y="6050071"/>
            <a:ext cx="11473199" cy="826160"/>
          </a:xfrm>
          <a:prstGeom prst="trapezoid">
            <a:avLst/>
          </a:prstGeom>
          <a:gradFill flip="none" rotWithShape="1">
            <a:gsLst>
              <a:gs pos="0">
                <a:schemeClr val="tx1">
                  <a:alpha val="26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81FE0C-256E-403A-9ECB-8D7D9422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0" name="Graphic 12" descr="Ornament - page number border">
            <a:extLst>
              <a:ext uri="{FF2B5EF4-FFF2-40B4-BE49-F238E27FC236}">
                <a16:creationId xmlns:a16="http://schemas.microsoft.com/office/drawing/2014/main" id="{50A1A467-D07D-43AB-AEE6-CA2DD644BD96}"/>
              </a:ext>
            </a:extLst>
          </p:cNvPr>
          <p:cNvSpPr/>
          <p:nvPr userDrawn="1"/>
        </p:nvSpPr>
        <p:spPr>
          <a:xfrm rot="2700000">
            <a:off x="11572481" y="6311935"/>
            <a:ext cx="479362" cy="479362"/>
          </a:xfrm>
          <a:custGeom>
            <a:avLst/>
            <a:gdLst>
              <a:gd name="connsiteX0" fmla="*/ 216694 w 238125"/>
              <a:gd name="connsiteY0" fmla="*/ 88744 h 238125"/>
              <a:gd name="connsiteX1" fmla="*/ 216694 w 238125"/>
              <a:gd name="connsiteY1" fmla="*/ 78581 h 238125"/>
              <a:gd name="connsiteX2" fmla="*/ 211931 w 238125"/>
              <a:gd name="connsiteY2" fmla="*/ 73819 h 238125"/>
              <a:gd name="connsiteX3" fmla="*/ 169069 w 238125"/>
              <a:gd name="connsiteY3" fmla="*/ 30956 h 238125"/>
              <a:gd name="connsiteX4" fmla="*/ 164306 w 238125"/>
              <a:gd name="connsiteY4" fmla="*/ 26194 h 238125"/>
              <a:gd name="connsiteX5" fmla="*/ 154143 w 238125"/>
              <a:gd name="connsiteY5" fmla="*/ 26194 h 238125"/>
              <a:gd name="connsiteX6" fmla="*/ 121444 w 238125"/>
              <a:gd name="connsiteY6" fmla="*/ 7144 h 238125"/>
              <a:gd name="connsiteX7" fmla="*/ 88744 w 238125"/>
              <a:gd name="connsiteY7" fmla="*/ 26194 h 238125"/>
              <a:gd name="connsiteX8" fmla="*/ 78581 w 238125"/>
              <a:gd name="connsiteY8" fmla="*/ 26194 h 238125"/>
              <a:gd name="connsiteX9" fmla="*/ 73819 w 238125"/>
              <a:gd name="connsiteY9" fmla="*/ 30956 h 238125"/>
              <a:gd name="connsiteX10" fmla="*/ 30956 w 238125"/>
              <a:gd name="connsiteY10" fmla="*/ 73819 h 238125"/>
              <a:gd name="connsiteX11" fmla="*/ 26194 w 238125"/>
              <a:gd name="connsiteY11" fmla="*/ 78581 h 238125"/>
              <a:gd name="connsiteX12" fmla="*/ 26194 w 238125"/>
              <a:gd name="connsiteY12" fmla="*/ 88744 h 238125"/>
              <a:gd name="connsiteX13" fmla="*/ 7144 w 238125"/>
              <a:gd name="connsiteY13" fmla="*/ 121444 h 238125"/>
              <a:gd name="connsiteX14" fmla="*/ 26194 w 238125"/>
              <a:gd name="connsiteY14" fmla="*/ 154143 h 238125"/>
              <a:gd name="connsiteX15" fmla="*/ 26194 w 238125"/>
              <a:gd name="connsiteY15" fmla="*/ 164306 h 238125"/>
              <a:gd name="connsiteX16" fmla="*/ 30956 w 238125"/>
              <a:gd name="connsiteY16" fmla="*/ 169069 h 238125"/>
              <a:gd name="connsiteX17" fmla="*/ 73819 w 238125"/>
              <a:gd name="connsiteY17" fmla="*/ 211931 h 238125"/>
              <a:gd name="connsiteX18" fmla="*/ 78581 w 238125"/>
              <a:gd name="connsiteY18" fmla="*/ 216694 h 238125"/>
              <a:gd name="connsiteX19" fmla="*/ 88744 w 238125"/>
              <a:gd name="connsiteY19" fmla="*/ 216694 h 238125"/>
              <a:gd name="connsiteX20" fmla="*/ 121444 w 238125"/>
              <a:gd name="connsiteY20" fmla="*/ 235744 h 238125"/>
              <a:gd name="connsiteX21" fmla="*/ 154143 w 238125"/>
              <a:gd name="connsiteY21" fmla="*/ 216694 h 238125"/>
              <a:gd name="connsiteX22" fmla="*/ 164306 w 238125"/>
              <a:gd name="connsiteY22" fmla="*/ 216694 h 238125"/>
              <a:gd name="connsiteX23" fmla="*/ 169069 w 238125"/>
              <a:gd name="connsiteY23" fmla="*/ 211931 h 238125"/>
              <a:gd name="connsiteX24" fmla="*/ 211931 w 238125"/>
              <a:gd name="connsiteY24" fmla="*/ 169069 h 238125"/>
              <a:gd name="connsiteX25" fmla="*/ 216694 w 238125"/>
              <a:gd name="connsiteY25" fmla="*/ 164306 h 238125"/>
              <a:gd name="connsiteX26" fmla="*/ 216694 w 238125"/>
              <a:gd name="connsiteY26" fmla="*/ 154143 h 238125"/>
              <a:gd name="connsiteX27" fmla="*/ 235744 w 238125"/>
              <a:gd name="connsiteY27" fmla="*/ 121444 h 238125"/>
              <a:gd name="connsiteX28" fmla="*/ 216694 w 238125"/>
              <a:gd name="connsiteY28" fmla="*/ 88744 h 238125"/>
              <a:gd name="connsiteX29" fmla="*/ 211931 w 238125"/>
              <a:gd name="connsiteY29" fmla="*/ 145256 h 238125"/>
              <a:gd name="connsiteX30" fmla="*/ 207169 w 238125"/>
              <a:gd name="connsiteY30" fmla="*/ 150019 h 238125"/>
              <a:gd name="connsiteX31" fmla="*/ 207169 w 238125"/>
              <a:gd name="connsiteY31" fmla="*/ 159753 h 238125"/>
              <a:gd name="connsiteX32" fmla="*/ 159753 w 238125"/>
              <a:gd name="connsiteY32" fmla="*/ 207169 h 238125"/>
              <a:gd name="connsiteX33" fmla="*/ 150019 w 238125"/>
              <a:gd name="connsiteY33" fmla="*/ 207169 h 238125"/>
              <a:gd name="connsiteX34" fmla="*/ 145256 w 238125"/>
              <a:gd name="connsiteY34" fmla="*/ 211931 h 238125"/>
              <a:gd name="connsiteX35" fmla="*/ 121444 w 238125"/>
              <a:gd name="connsiteY35" fmla="*/ 226219 h 238125"/>
              <a:gd name="connsiteX36" fmla="*/ 97631 w 238125"/>
              <a:gd name="connsiteY36" fmla="*/ 211931 h 238125"/>
              <a:gd name="connsiteX37" fmla="*/ 92869 w 238125"/>
              <a:gd name="connsiteY37" fmla="*/ 207169 h 238125"/>
              <a:gd name="connsiteX38" fmla="*/ 83134 w 238125"/>
              <a:gd name="connsiteY38" fmla="*/ 207169 h 238125"/>
              <a:gd name="connsiteX39" fmla="*/ 35719 w 238125"/>
              <a:gd name="connsiteY39" fmla="*/ 159753 h 238125"/>
              <a:gd name="connsiteX40" fmla="*/ 35719 w 238125"/>
              <a:gd name="connsiteY40" fmla="*/ 150019 h 238125"/>
              <a:gd name="connsiteX41" fmla="*/ 30956 w 238125"/>
              <a:gd name="connsiteY41" fmla="*/ 145256 h 238125"/>
              <a:gd name="connsiteX42" fmla="*/ 16669 w 238125"/>
              <a:gd name="connsiteY42" fmla="*/ 121444 h 238125"/>
              <a:gd name="connsiteX43" fmla="*/ 30956 w 238125"/>
              <a:gd name="connsiteY43" fmla="*/ 97631 h 238125"/>
              <a:gd name="connsiteX44" fmla="*/ 35719 w 238125"/>
              <a:gd name="connsiteY44" fmla="*/ 92869 h 238125"/>
              <a:gd name="connsiteX45" fmla="*/ 35719 w 238125"/>
              <a:gd name="connsiteY45" fmla="*/ 83134 h 238125"/>
              <a:gd name="connsiteX46" fmla="*/ 83134 w 238125"/>
              <a:gd name="connsiteY46" fmla="*/ 35719 h 238125"/>
              <a:gd name="connsiteX47" fmla="*/ 92869 w 238125"/>
              <a:gd name="connsiteY47" fmla="*/ 35719 h 238125"/>
              <a:gd name="connsiteX48" fmla="*/ 97631 w 238125"/>
              <a:gd name="connsiteY48" fmla="*/ 30956 h 238125"/>
              <a:gd name="connsiteX49" fmla="*/ 121444 w 238125"/>
              <a:gd name="connsiteY49" fmla="*/ 16669 h 238125"/>
              <a:gd name="connsiteX50" fmla="*/ 145256 w 238125"/>
              <a:gd name="connsiteY50" fmla="*/ 30956 h 238125"/>
              <a:gd name="connsiteX51" fmla="*/ 150019 w 238125"/>
              <a:gd name="connsiteY51" fmla="*/ 35719 h 238125"/>
              <a:gd name="connsiteX52" fmla="*/ 159753 w 238125"/>
              <a:gd name="connsiteY52" fmla="*/ 35719 h 238125"/>
              <a:gd name="connsiteX53" fmla="*/ 207169 w 238125"/>
              <a:gd name="connsiteY53" fmla="*/ 83134 h 238125"/>
              <a:gd name="connsiteX54" fmla="*/ 207169 w 238125"/>
              <a:gd name="connsiteY54" fmla="*/ 92869 h 238125"/>
              <a:gd name="connsiteX55" fmla="*/ 211931 w 238125"/>
              <a:gd name="connsiteY55" fmla="*/ 97631 h 238125"/>
              <a:gd name="connsiteX56" fmla="*/ 226219 w 238125"/>
              <a:gd name="connsiteY56" fmla="*/ 121444 h 238125"/>
              <a:gd name="connsiteX57" fmla="*/ 211931 w 238125"/>
              <a:gd name="connsiteY57" fmla="*/ 145256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8125" h="238125">
                <a:moveTo>
                  <a:pt x="216694" y="88744"/>
                </a:moveTo>
                <a:lnTo>
                  <a:pt x="216694" y="78581"/>
                </a:lnTo>
                <a:cubicBezTo>
                  <a:pt x="216694" y="75952"/>
                  <a:pt x="214560" y="73819"/>
                  <a:pt x="211931" y="73819"/>
                </a:cubicBezTo>
                <a:cubicBezTo>
                  <a:pt x="188300" y="73819"/>
                  <a:pt x="169069" y="54588"/>
                  <a:pt x="169069" y="30956"/>
                </a:cubicBezTo>
                <a:cubicBezTo>
                  <a:pt x="169069" y="28327"/>
                  <a:pt x="166935" y="26194"/>
                  <a:pt x="164306" y="26194"/>
                </a:cubicBezTo>
                <a:lnTo>
                  <a:pt x="154143" y="26194"/>
                </a:lnTo>
                <a:cubicBezTo>
                  <a:pt x="151133" y="15202"/>
                  <a:pt x="137855" y="7144"/>
                  <a:pt x="121444" y="7144"/>
                </a:cubicBezTo>
                <a:cubicBezTo>
                  <a:pt x="105032" y="7144"/>
                  <a:pt x="91745" y="15202"/>
                  <a:pt x="88744" y="26194"/>
                </a:cubicBezTo>
                <a:lnTo>
                  <a:pt x="78581" y="26194"/>
                </a:lnTo>
                <a:cubicBezTo>
                  <a:pt x="75952" y="26194"/>
                  <a:pt x="73819" y="28327"/>
                  <a:pt x="73819" y="30956"/>
                </a:cubicBezTo>
                <a:cubicBezTo>
                  <a:pt x="73819" y="54588"/>
                  <a:pt x="54588" y="73819"/>
                  <a:pt x="30956" y="73819"/>
                </a:cubicBezTo>
                <a:cubicBezTo>
                  <a:pt x="28327" y="73819"/>
                  <a:pt x="26194" y="75952"/>
                  <a:pt x="26194" y="78581"/>
                </a:cubicBezTo>
                <a:lnTo>
                  <a:pt x="26194" y="88744"/>
                </a:lnTo>
                <a:cubicBezTo>
                  <a:pt x="15202" y="91754"/>
                  <a:pt x="7144" y="105032"/>
                  <a:pt x="7144" y="121444"/>
                </a:cubicBezTo>
                <a:cubicBezTo>
                  <a:pt x="7144" y="137855"/>
                  <a:pt x="15202" y="151143"/>
                  <a:pt x="26194" y="154143"/>
                </a:cubicBezTo>
                <a:lnTo>
                  <a:pt x="26194" y="164306"/>
                </a:lnTo>
                <a:cubicBezTo>
                  <a:pt x="26194" y="166935"/>
                  <a:pt x="28327" y="169069"/>
                  <a:pt x="30956" y="169069"/>
                </a:cubicBezTo>
                <a:cubicBezTo>
                  <a:pt x="54588" y="169069"/>
                  <a:pt x="73819" y="188300"/>
                  <a:pt x="73819" y="211931"/>
                </a:cubicBezTo>
                <a:cubicBezTo>
                  <a:pt x="73819" y="214560"/>
                  <a:pt x="75952" y="216694"/>
                  <a:pt x="78581" y="216694"/>
                </a:cubicBezTo>
                <a:lnTo>
                  <a:pt x="88744" y="216694"/>
                </a:lnTo>
                <a:cubicBezTo>
                  <a:pt x="91754" y="227686"/>
                  <a:pt x="105042" y="235744"/>
                  <a:pt x="121444" y="235744"/>
                </a:cubicBezTo>
                <a:cubicBezTo>
                  <a:pt x="137846" y="235744"/>
                  <a:pt x="151133" y="227686"/>
                  <a:pt x="154143" y="216694"/>
                </a:cubicBezTo>
                <a:lnTo>
                  <a:pt x="164306" y="216694"/>
                </a:lnTo>
                <a:cubicBezTo>
                  <a:pt x="166935" y="216694"/>
                  <a:pt x="169069" y="214560"/>
                  <a:pt x="169069" y="211931"/>
                </a:cubicBezTo>
                <a:cubicBezTo>
                  <a:pt x="169069" y="188300"/>
                  <a:pt x="188300" y="169069"/>
                  <a:pt x="211931" y="169069"/>
                </a:cubicBezTo>
                <a:cubicBezTo>
                  <a:pt x="214560" y="169069"/>
                  <a:pt x="216694" y="166935"/>
                  <a:pt x="216694" y="164306"/>
                </a:cubicBezTo>
                <a:lnTo>
                  <a:pt x="216694" y="154143"/>
                </a:lnTo>
                <a:cubicBezTo>
                  <a:pt x="227686" y="151133"/>
                  <a:pt x="235744" y="137855"/>
                  <a:pt x="235744" y="121444"/>
                </a:cubicBezTo>
                <a:cubicBezTo>
                  <a:pt x="235744" y="105032"/>
                  <a:pt x="227686" y="91745"/>
                  <a:pt x="216694" y="88744"/>
                </a:cubicBezTo>
                <a:close/>
                <a:moveTo>
                  <a:pt x="211931" y="145256"/>
                </a:moveTo>
                <a:cubicBezTo>
                  <a:pt x="209302" y="145256"/>
                  <a:pt x="207169" y="147390"/>
                  <a:pt x="207169" y="150019"/>
                </a:cubicBezTo>
                <a:lnTo>
                  <a:pt x="207169" y="159753"/>
                </a:lnTo>
                <a:cubicBezTo>
                  <a:pt x="182070" y="162030"/>
                  <a:pt x="162020" y="182070"/>
                  <a:pt x="159753" y="207169"/>
                </a:cubicBezTo>
                <a:lnTo>
                  <a:pt x="150019" y="207169"/>
                </a:lnTo>
                <a:cubicBezTo>
                  <a:pt x="147390" y="207169"/>
                  <a:pt x="145256" y="209302"/>
                  <a:pt x="145256" y="211931"/>
                </a:cubicBezTo>
                <a:cubicBezTo>
                  <a:pt x="145256" y="219675"/>
                  <a:pt x="134350" y="226219"/>
                  <a:pt x="121444" y="226219"/>
                </a:cubicBezTo>
                <a:cubicBezTo>
                  <a:pt x="108537" y="226219"/>
                  <a:pt x="97631" y="219675"/>
                  <a:pt x="97631" y="211931"/>
                </a:cubicBezTo>
                <a:cubicBezTo>
                  <a:pt x="97631" y="209302"/>
                  <a:pt x="95498" y="207169"/>
                  <a:pt x="92869" y="207169"/>
                </a:cubicBezTo>
                <a:lnTo>
                  <a:pt x="83134" y="207169"/>
                </a:lnTo>
                <a:cubicBezTo>
                  <a:pt x="80858" y="182070"/>
                  <a:pt x="60817" y="162030"/>
                  <a:pt x="35719" y="159753"/>
                </a:cubicBezTo>
                <a:lnTo>
                  <a:pt x="35719" y="150019"/>
                </a:lnTo>
                <a:cubicBezTo>
                  <a:pt x="35719" y="147390"/>
                  <a:pt x="33585" y="145256"/>
                  <a:pt x="30956" y="145256"/>
                </a:cubicBezTo>
                <a:cubicBezTo>
                  <a:pt x="23212" y="145256"/>
                  <a:pt x="16669" y="134350"/>
                  <a:pt x="16669" y="121444"/>
                </a:cubicBezTo>
                <a:cubicBezTo>
                  <a:pt x="16669" y="108537"/>
                  <a:pt x="23212" y="97631"/>
                  <a:pt x="30956" y="97631"/>
                </a:cubicBezTo>
                <a:cubicBezTo>
                  <a:pt x="33585" y="97631"/>
                  <a:pt x="35719" y="95498"/>
                  <a:pt x="35719" y="92869"/>
                </a:cubicBezTo>
                <a:lnTo>
                  <a:pt x="35719" y="83134"/>
                </a:lnTo>
                <a:cubicBezTo>
                  <a:pt x="60817" y="80858"/>
                  <a:pt x="80867" y="60817"/>
                  <a:pt x="83134" y="35719"/>
                </a:cubicBezTo>
                <a:lnTo>
                  <a:pt x="92869" y="35719"/>
                </a:lnTo>
                <a:cubicBezTo>
                  <a:pt x="95498" y="35719"/>
                  <a:pt x="97631" y="33585"/>
                  <a:pt x="97631" y="30956"/>
                </a:cubicBezTo>
                <a:cubicBezTo>
                  <a:pt x="97631" y="23212"/>
                  <a:pt x="108537" y="16669"/>
                  <a:pt x="121444" y="16669"/>
                </a:cubicBezTo>
                <a:cubicBezTo>
                  <a:pt x="134350" y="16669"/>
                  <a:pt x="145256" y="23212"/>
                  <a:pt x="145256" y="30956"/>
                </a:cubicBezTo>
                <a:cubicBezTo>
                  <a:pt x="145256" y="33585"/>
                  <a:pt x="147390" y="35719"/>
                  <a:pt x="150019" y="35719"/>
                </a:cubicBezTo>
                <a:lnTo>
                  <a:pt x="159753" y="35719"/>
                </a:lnTo>
                <a:cubicBezTo>
                  <a:pt x="162030" y="60817"/>
                  <a:pt x="182070" y="80867"/>
                  <a:pt x="207169" y="83134"/>
                </a:cubicBezTo>
                <a:lnTo>
                  <a:pt x="207169" y="92869"/>
                </a:lnTo>
                <a:cubicBezTo>
                  <a:pt x="207169" y="95498"/>
                  <a:pt x="209302" y="97631"/>
                  <a:pt x="211931" y="97631"/>
                </a:cubicBezTo>
                <a:cubicBezTo>
                  <a:pt x="219675" y="97631"/>
                  <a:pt x="226219" y="108537"/>
                  <a:pt x="226219" y="121444"/>
                </a:cubicBezTo>
                <a:cubicBezTo>
                  <a:pt x="226219" y="134350"/>
                  <a:pt x="219675" y="145256"/>
                  <a:pt x="211931" y="145256"/>
                </a:cubicBezTo>
                <a:close/>
              </a:path>
            </a:pathLst>
          </a:custGeom>
          <a:noFill/>
          <a:ln w="3175" cap="flat">
            <a:solidFill>
              <a:schemeClr val="tx1">
                <a:lumMod val="65000"/>
                <a:lumOff val="3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157" name="Group 156" descr="Photo Frame">
            <a:extLst>
              <a:ext uri="{FF2B5EF4-FFF2-40B4-BE49-F238E27FC236}">
                <a16:creationId xmlns:a16="http://schemas.microsoft.com/office/drawing/2014/main" id="{ABA4AFC3-FCE5-4593-AA3B-2DB80F4153E5}"/>
              </a:ext>
            </a:extLst>
          </p:cNvPr>
          <p:cNvGrpSpPr/>
          <p:nvPr userDrawn="1"/>
        </p:nvGrpSpPr>
        <p:grpSpPr>
          <a:xfrm>
            <a:off x="3569111" y="3578722"/>
            <a:ext cx="2608903" cy="2033809"/>
            <a:chOff x="9233700" y="4578563"/>
            <a:chExt cx="2156118" cy="1680834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2DEE30-D2EC-4C1A-A82C-4AB230248BE8}"/>
                </a:ext>
              </a:extLst>
            </p:cNvPr>
            <p:cNvSpPr/>
            <p:nvPr userDrawn="1"/>
          </p:nvSpPr>
          <p:spPr>
            <a:xfrm rot="10800000">
              <a:off x="9233702" y="4578563"/>
              <a:ext cx="2156116" cy="168083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521DD51-57CE-4BFF-AD9E-84B2A2616B67}"/>
                </a:ext>
              </a:extLst>
            </p:cNvPr>
            <p:cNvSpPr>
              <a:spLocks/>
            </p:cNvSpPr>
            <p:nvPr userDrawn="1"/>
          </p:nvSpPr>
          <p:spPr>
            <a:xfrm rot="10800000">
              <a:off x="9441165" y="4790324"/>
              <a:ext cx="1741189" cy="1257315"/>
            </a:xfrm>
            <a:custGeom>
              <a:avLst/>
              <a:gdLst>
                <a:gd name="connsiteX0" fmla="*/ 915988 w 915988"/>
                <a:gd name="connsiteY0" fmla="*/ 661436 h 661436"/>
                <a:gd name="connsiteX1" fmla="*/ 0 w 915988"/>
                <a:gd name="connsiteY1" fmla="*/ 661436 h 661436"/>
                <a:gd name="connsiteX2" fmla="*/ 0 w 915988"/>
                <a:gd name="connsiteY2" fmla="*/ 0 h 661436"/>
                <a:gd name="connsiteX3" fmla="*/ 915988 w 915988"/>
                <a:gd name="connsiteY3" fmla="*/ 0 h 66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988" h="661436">
                  <a:moveTo>
                    <a:pt x="915988" y="661436"/>
                  </a:moveTo>
                  <a:lnTo>
                    <a:pt x="0" y="661436"/>
                  </a:lnTo>
                  <a:lnTo>
                    <a:pt x="0" y="0"/>
                  </a:lnTo>
                  <a:lnTo>
                    <a:pt x="91598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00000">
                <a:prstClr val="black">
                  <a:alpha val="1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E122963-26E0-4BA5-B9EE-6B498F3C6B05}"/>
                </a:ext>
              </a:extLst>
            </p:cNvPr>
            <p:cNvSpPr/>
            <p:nvPr userDrawn="1"/>
          </p:nvSpPr>
          <p:spPr>
            <a:xfrm rot="10800000">
              <a:off x="9233700" y="6047144"/>
              <a:ext cx="2156118" cy="212253"/>
            </a:xfrm>
            <a:custGeom>
              <a:avLst/>
              <a:gdLst>
                <a:gd name="connsiteX0" fmla="*/ 0 w 1134270"/>
                <a:gd name="connsiteY0" fmla="*/ 0 h 111660"/>
                <a:gd name="connsiteX1" fmla="*/ 539166 w 1134270"/>
                <a:gd name="connsiteY1" fmla="*/ 0 h 111660"/>
                <a:gd name="connsiteX2" fmla="*/ 595104 w 1134270"/>
                <a:gd name="connsiteY2" fmla="*/ 0 h 111660"/>
                <a:gd name="connsiteX3" fmla="*/ 1134270 w 1134270"/>
                <a:gd name="connsiteY3" fmla="*/ 0 h 111660"/>
                <a:gd name="connsiteX4" fmla="*/ 1022611 w 1134270"/>
                <a:gd name="connsiteY4" fmla="*/ 111660 h 111660"/>
                <a:gd name="connsiteX5" fmla="*/ 595104 w 1134270"/>
                <a:gd name="connsiteY5" fmla="*/ 111660 h 111660"/>
                <a:gd name="connsiteX6" fmla="*/ 539166 w 1134270"/>
                <a:gd name="connsiteY6" fmla="*/ 111660 h 111660"/>
                <a:gd name="connsiteX7" fmla="*/ 111659 w 1134270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0" y="0"/>
                  </a:moveTo>
                  <a:lnTo>
                    <a:pt x="539166" y="0"/>
                  </a:lnTo>
                  <a:lnTo>
                    <a:pt x="595104" y="0"/>
                  </a:lnTo>
                  <a:lnTo>
                    <a:pt x="1134270" y="0"/>
                  </a:lnTo>
                  <a:lnTo>
                    <a:pt x="1022611" y="111660"/>
                  </a:lnTo>
                  <a:lnTo>
                    <a:pt x="595104" y="111660"/>
                  </a:lnTo>
                  <a:lnTo>
                    <a:pt x="539166" y="111660"/>
                  </a:lnTo>
                  <a:lnTo>
                    <a:pt x="111659" y="111660"/>
                  </a:lnTo>
                  <a:close/>
                </a:path>
              </a:pathLst>
            </a:custGeom>
            <a:blipFill>
              <a:blip r:embed="rId4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D067FC-0EC8-4BF2-91BF-9693290B983B}"/>
                </a:ext>
              </a:extLst>
            </p:cNvPr>
            <p:cNvSpPr/>
            <p:nvPr userDrawn="1"/>
          </p:nvSpPr>
          <p:spPr>
            <a:xfrm rot="5400000" flipH="1" flipV="1">
              <a:off x="8499412" y="5312853"/>
              <a:ext cx="1680832" cy="212253"/>
            </a:xfrm>
            <a:custGeom>
              <a:avLst/>
              <a:gdLst>
                <a:gd name="connsiteX0" fmla="*/ 0 w 884236"/>
                <a:gd name="connsiteY0" fmla="*/ 0 h 111660"/>
                <a:gd name="connsiteX1" fmla="*/ 289131 w 884236"/>
                <a:gd name="connsiteY1" fmla="*/ 0 h 111660"/>
                <a:gd name="connsiteX2" fmla="*/ 595105 w 884236"/>
                <a:gd name="connsiteY2" fmla="*/ 0 h 111660"/>
                <a:gd name="connsiteX3" fmla="*/ 884236 w 884236"/>
                <a:gd name="connsiteY3" fmla="*/ 0 h 111660"/>
                <a:gd name="connsiteX4" fmla="*/ 772576 w 884236"/>
                <a:gd name="connsiteY4" fmla="*/ 111660 h 111660"/>
                <a:gd name="connsiteX5" fmla="*/ 595105 w 884236"/>
                <a:gd name="connsiteY5" fmla="*/ 111660 h 111660"/>
                <a:gd name="connsiteX6" fmla="*/ 289131 w 884236"/>
                <a:gd name="connsiteY6" fmla="*/ 111660 h 111660"/>
                <a:gd name="connsiteX7" fmla="*/ 111660 w 884236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0" y="0"/>
                  </a:moveTo>
                  <a:lnTo>
                    <a:pt x="289131" y="0"/>
                  </a:lnTo>
                  <a:lnTo>
                    <a:pt x="595105" y="0"/>
                  </a:lnTo>
                  <a:lnTo>
                    <a:pt x="884236" y="0"/>
                  </a:ln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close/>
                </a:path>
              </a:pathLst>
            </a:custGeom>
            <a:blipFill>
              <a:blip r:embed="rId3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F60CB37-A097-49B9-A293-447333E61FA7}"/>
                </a:ext>
              </a:extLst>
            </p:cNvPr>
            <p:cNvSpPr/>
            <p:nvPr userDrawn="1"/>
          </p:nvSpPr>
          <p:spPr>
            <a:xfrm rot="10800000" flipV="1">
              <a:off x="9233700" y="4578563"/>
              <a:ext cx="2156118" cy="212253"/>
            </a:xfrm>
            <a:custGeom>
              <a:avLst/>
              <a:gdLst>
                <a:gd name="connsiteX0" fmla="*/ 111659 w 1134270"/>
                <a:gd name="connsiteY0" fmla="*/ 111660 h 111660"/>
                <a:gd name="connsiteX1" fmla="*/ 539166 w 1134270"/>
                <a:gd name="connsiteY1" fmla="*/ 111660 h 111660"/>
                <a:gd name="connsiteX2" fmla="*/ 595104 w 1134270"/>
                <a:gd name="connsiteY2" fmla="*/ 111660 h 111660"/>
                <a:gd name="connsiteX3" fmla="*/ 1022611 w 1134270"/>
                <a:gd name="connsiteY3" fmla="*/ 111660 h 111660"/>
                <a:gd name="connsiteX4" fmla="*/ 1134270 w 1134270"/>
                <a:gd name="connsiteY4" fmla="*/ 0 h 111660"/>
                <a:gd name="connsiteX5" fmla="*/ 595104 w 1134270"/>
                <a:gd name="connsiteY5" fmla="*/ 0 h 111660"/>
                <a:gd name="connsiteX6" fmla="*/ 539166 w 1134270"/>
                <a:gd name="connsiteY6" fmla="*/ 0 h 111660"/>
                <a:gd name="connsiteX7" fmla="*/ 0 w 1134270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111659" y="111660"/>
                  </a:moveTo>
                  <a:lnTo>
                    <a:pt x="539166" y="111660"/>
                  </a:lnTo>
                  <a:lnTo>
                    <a:pt x="595104" y="111660"/>
                  </a:lnTo>
                  <a:lnTo>
                    <a:pt x="1022611" y="111660"/>
                  </a:lnTo>
                  <a:lnTo>
                    <a:pt x="1134270" y="0"/>
                  </a:lnTo>
                  <a:lnTo>
                    <a:pt x="595104" y="0"/>
                  </a:lnTo>
                  <a:lnTo>
                    <a:pt x="539166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5CB7912-E5EE-4C0B-B5E8-9EB7ABF0F21D}"/>
                </a:ext>
              </a:extLst>
            </p:cNvPr>
            <p:cNvSpPr/>
            <p:nvPr userDrawn="1"/>
          </p:nvSpPr>
          <p:spPr>
            <a:xfrm rot="5400000">
              <a:off x="10443275" y="5312853"/>
              <a:ext cx="1680832" cy="212253"/>
            </a:xfrm>
            <a:custGeom>
              <a:avLst/>
              <a:gdLst>
                <a:gd name="connsiteX0" fmla="*/ 884236 w 884236"/>
                <a:gd name="connsiteY0" fmla="*/ 0 h 111660"/>
                <a:gd name="connsiteX1" fmla="*/ 772576 w 884236"/>
                <a:gd name="connsiteY1" fmla="*/ 111660 h 111660"/>
                <a:gd name="connsiteX2" fmla="*/ 595105 w 884236"/>
                <a:gd name="connsiteY2" fmla="*/ 111660 h 111660"/>
                <a:gd name="connsiteX3" fmla="*/ 289131 w 884236"/>
                <a:gd name="connsiteY3" fmla="*/ 111660 h 111660"/>
                <a:gd name="connsiteX4" fmla="*/ 111660 w 884236"/>
                <a:gd name="connsiteY4" fmla="*/ 111660 h 111660"/>
                <a:gd name="connsiteX5" fmla="*/ 0 w 884236"/>
                <a:gd name="connsiteY5" fmla="*/ 0 h 111660"/>
                <a:gd name="connsiteX6" fmla="*/ 289131 w 884236"/>
                <a:gd name="connsiteY6" fmla="*/ 0 h 111660"/>
                <a:gd name="connsiteX7" fmla="*/ 595105 w 884236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884236" y="0"/>
                  </a:move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lnTo>
                    <a:pt x="0" y="0"/>
                  </a:lnTo>
                  <a:lnTo>
                    <a:pt x="289131" y="0"/>
                  </a:lnTo>
                  <a:lnTo>
                    <a:pt x="595105" y="0"/>
                  </a:lnTo>
                  <a:close/>
                </a:path>
              </a:pathLst>
            </a:custGeom>
            <a:blipFill>
              <a:blip r:embed="rId3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55" name="Picture Placeholder 154" descr="Picture Placeholder">
            <a:extLst>
              <a:ext uri="{FF2B5EF4-FFF2-40B4-BE49-F238E27FC236}">
                <a16:creationId xmlns:a16="http://schemas.microsoft.com/office/drawing/2014/main" id="{A87F991B-DC4F-4547-9F90-390B098E4C4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051065" y="4039532"/>
            <a:ext cx="1644994" cy="1112188"/>
          </a:xfrm>
          <a:custGeom>
            <a:avLst/>
            <a:gdLst>
              <a:gd name="connsiteX0" fmla="*/ 0 w 535297"/>
              <a:gd name="connsiteY0" fmla="*/ 0 h 919164"/>
              <a:gd name="connsiteX1" fmla="*/ 535297 w 535297"/>
              <a:gd name="connsiteY1" fmla="*/ 0 h 919164"/>
              <a:gd name="connsiteX2" fmla="*/ 535297 w 535297"/>
              <a:gd name="connsiteY2" fmla="*/ 919164 h 919164"/>
              <a:gd name="connsiteX3" fmla="*/ 0 w 535297"/>
              <a:gd name="connsiteY3" fmla="*/ 919164 h 91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297" h="919164">
                <a:moveTo>
                  <a:pt x="0" y="0"/>
                </a:moveTo>
                <a:lnTo>
                  <a:pt x="535297" y="0"/>
                </a:lnTo>
                <a:lnTo>
                  <a:pt x="535297" y="919164"/>
                </a:lnTo>
                <a:lnTo>
                  <a:pt x="0" y="919164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35" name="Group 134" descr="Photo Frame">
            <a:extLst>
              <a:ext uri="{FF2B5EF4-FFF2-40B4-BE49-F238E27FC236}">
                <a16:creationId xmlns:a16="http://schemas.microsoft.com/office/drawing/2014/main" id="{7D3107D3-F0A8-4F24-A64A-F847241A4616}"/>
              </a:ext>
            </a:extLst>
          </p:cNvPr>
          <p:cNvGrpSpPr/>
          <p:nvPr userDrawn="1"/>
        </p:nvGrpSpPr>
        <p:grpSpPr>
          <a:xfrm>
            <a:off x="2132296" y="4361657"/>
            <a:ext cx="1593054" cy="1250874"/>
            <a:chOff x="3379147" y="813607"/>
            <a:chExt cx="1316574" cy="103378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B8C52FC-3953-45C3-A042-DE2BF5A02072}"/>
                </a:ext>
              </a:extLst>
            </p:cNvPr>
            <p:cNvSpPr>
              <a:spLocks/>
            </p:cNvSpPr>
            <p:nvPr/>
          </p:nvSpPr>
          <p:spPr>
            <a:xfrm>
              <a:off x="3379147" y="813607"/>
              <a:ext cx="1316574" cy="103378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8287564-27FF-458F-9D5F-3C400F6B94A1}"/>
                </a:ext>
              </a:extLst>
            </p:cNvPr>
            <p:cNvSpPr>
              <a:spLocks/>
            </p:cNvSpPr>
            <p:nvPr/>
          </p:nvSpPr>
          <p:spPr>
            <a:xfrm>
              <a:off x="3494350" y="925305"/>
              <a:ext cx="1086168" cy="810383"/>
            </a:xfrm>
            <a:custGeom>
              <a:avLst/>
              <a:gdLst>
                <a:gd name="connsiteX0" fmla="*/ 0 w 987425"/>
                <a:gd name="connsiteY0" fmla="*/ 0 h 736712"/>
                <a:gd name="connsiteX1" fmla="*/ 987425 w 987425"/>
                <a:gd name="connsiteY1" fmla="*/ 0 h 736712"/>
                <a:gd name="connsiteX2" fmla="*/ 987425 w 987425"/>
                <a:gd name="connsiteY2" fmla="*/ 736712 h 736712"/>
                <a:gd name="connsiteX3" fmla="*/ 0 w 987425"/>
                <a:gd name="connsiteY3" fmla="*/ 736712 h 7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425" h="736712">
                  <a:moveTo>
                    <a:pt x="0" y="0"/>
                  </a:moveTo>
                  <a:lnTo>
                    <a:pt x="987425" y="0"/>
                  </a:lnTo>
                  <a:lnTo>
                    <a:pt x="987425" y="736712"/>
                  </a:lnTo>
                  <a:lnTo>
                    <a:pt x="0" y="736712"/>
                  </a:lnTo>
                  <a:close/>
                </a:path>
              </a:pathLst>
            </a:custGeom>
            <a:blipFill dpi="0" rotWithShape="1">
              <a:blip r:embed="rId6">
                <a:alphaModFix amt="44000"/>
              </a:blip>
              <a:srcRect/>
              <a:tile tx="0" ty="0" sx="20000" sy="20000" flip="none" algn="tl"/>
            </a:blip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32" name="Picture Placeholder 131" descr="Picture Placeholder">
            <a:extLst>
              <a:ext uri="{FF2B5EF4-FFF2-40B4-BE49-F238E27FC236}">
                <a16:creationId xmlns:a16="http://schemas.microsoft.com/office/drawing/2014/main" id="{E2CE86EB-E954-47A0-A1E7-07339A788034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2456474" y="4677098"/>
            <a:ext cx="944699" cy="619993"/>
          </a:xfrm>
          <a:custGeom>
            <a:avLst/>
            <a:gdLst>
              <a:gd name="connsiteX0" fmla="*/ 0 w 780743"/>
              <a:gd name="connsiteY0" fmla="*/ 0 h 512391"/>
              <a:gd name="connsiteX1" fmla="*/ 780743 w 780743"/>
              <a:gd name="connsiteY1" fmla="*/ 0 h 512391"/>
              <a:gd name="connsiteX2" fmla="*/ 780743 w 780743"/>
              <a:gd name="connsiteY2" fmla="*/ 512391 h 512391"/>
              <a:gd name="connsiteX3" fmla="*/ 0 w 780743"/>
              <a:gd name="connsiteY3" fmla="*/ 512391 h 51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743" h="512391">
                <a:moveTo>
                  <a:pt x="0" y="0"/>
                </a:moveTo>
                <a:lnTo>
                  <a:pt x="780743" y="0"/>
                </a:lnTo>
                <a:lnTo>
                  <a:pt x="780743" y="512391"/>
                </a:lnTo>
                <a:lnTo>
                  <a:pt x="0" y="512391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Rectangle: Beveled 1">
            <a:extLst>
              <a:ext uri="{FF2B5EF4-FFF2-40B4-BE49-F238E27FC236}">
                <a16:creationId xmlns:a16="http://schemas.microsoft.com/office/drawing/2014/main" id="{61CAEE0D-E7D6-4F4A-812C-14158F174D8D}"/>
              </a:ext>
            </a:extLst>
          </p:cNvPr>
          <p:cNvSpPr/>
          <p:nvPr userDrawn="1"/>
        </p:nvSpPr>
        <p:spPr>
          <a:xfrm>
            <a:off x="358800" y="5588776"/>
            <a:ext cx="11473200" cy="461295"/>
          </a:xfrm>
          <a:prstGeom prst="bevel">
            <a:avLst>
              <a:gd name="adj" fmla="val 12844"/>
            </a:avLst>
          </a:prstGeom>
          <a:blipFill dpi="0" rotWithShape="1">
            <a:blip r:embed="rId5"/>
            <a:srcRect/>
            <a:tile tx="0" ty="0" sx="80000" sy="8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0692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Photo in Wooden Frame">
    <p:bg>
      <p:bgPr>
        <a:blipFill dpi="0" rotWithShape="1">
          <a:blip r:embed="rId2">
            <a:lum/>
          </a:blip>
          <a:srcRect/>
          <a:tile tx="0" ty="0" sx="80000" sy="2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id="{C22DEE30-D2EC-4C1A-A82C-4AB230248BE8}"/>
              </a:ext>
            </a:extLst>
          </p:cNvPr>
          <p:cNvSpPr>
            <a:spLocks/>
          </p:cNvSpPr>
          <p:nvPr userDrawn="1"/>
        </p:nvSpPr>
        <p:spPr>
          <a:xfrm rot="10800000">
            <a:off x="2950974" y="1337859"/>
            <a:ext cx="6290049" cy="4490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342900" dist="50800" dir="918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CD0A79D-825C-4675-95CB-16C225E32E8E}"/>
              </a:ext>
            </a:extLst>
          </p:cNvPr>
          <p:cNvSpPr>
            <a:spLocks/>
          </p:cNvSpPr>
          <p:nvPr userDrawn="1"/>
        </p:nvSpPr>
        <p:spPr>
          <a:xfrm rot="10800000">
            <a:off x="2496003" y="884258"/>
            <a:ext cx="7199994" cy="453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A2FDFA8-8C63-4F17-8CD9-852684508861}"/>
              </a:ext>
            </a:extLst>
          </p:cNvPr>
          <p:cNvSpPr>
            <a:spLocks/>
          </p:cNvSpPr>
          <p:nvPr userDrawn="1"/>
        </p:nvSpPr>
        <p:spPr>
          <a:xfrm rot="10800000">
            <a:off x="2496003" y="5830658"/>
            <a:ext cx="7199994" cy="453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EF5CC6F-57B7-4DC9-A97C-B90AEA7F60C1}"/>
              </a:ext>
            </a:extLst>
          </p:cNvPr>
          <p:cNvSpPr>
            <a:spLocks/>
          </p:cNvSpPr>
          <p:nvPr userDrawn="1"/>
        </p:nvSpPr>
        <p:spPr>
          <a:xfrm rot="10800000">
            <a:off x="3485886" y="1895071"/>
            <a:ext cx="5220229" cy="3352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81FE0C-256E-403A-9ECB-8D7D9422FE8F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0" name="Graphic 12" descr="Ornament - page number border">
            <a:extLst>
              <a:ext uri="{FF2B5EF4-FFF2-40B4-BE49-F238E27FC236}">
                <a16:creationId xmlns:a16="http://schemas.microsoft.com/office/drawing/2014/main" id="{50A1A467-D07D-43AB-AEE6-CA2DD644BD96}"/>
              </a:ext>
            </a:extLst>
          </p:cNvPr>
          <p:cNvSpPr/>
          <p:nvPr userDrawn="1"/>
        </p:nvSpPr>
        <p:spPr>
          <a:xfrm rot="2700000">
            <a:off x="11572481" y="6311935"/>
            <a:ext cx="479362" cy="479362"/>
          </a:xfrm>
          <a:custGeom>
            <a:avLst/>
            <a:gdLst>
              <a:gd name="connsiteX0" fmla="*/ 216694 w 238125"/>
              <a:gd name="connsiteY0" fmla="*/ 88744 h 238125"/>
              <a:gd name="connsiteX1" fmla="*/ 216694 w 238125"/>
              <a:gd name="connsiteY1" fmla="*/ 78581 h 238125"/>
              <a:gd name="connsiteX2" fmla="*/ 211931 w 238125"/>
              <a:gd name="connsiteY2" fmla="*/ 73819 h 238125"/>
              <a:gd name="connsiteX3" fmla="*/ 169069 w 238125"/>
              <a:gd name="connsiteY3" fmla="*/ 30956 h 238125"/>
              <a:gd name="connsiteX4" fmla="*/ 164306 w 238125"/>
              <a:gd name="connsiteY4" fmla="*/ 26194 h 238125"/>
              <a:gd name="connsiteX5" fmla="*/ 154143 w 238125"/>
              <a:gd name="connsiteY5" fmla="*/ 26194 h 238125"/>
              <a:gd name="connsiteX6" fmla="*/ 121444 w 238125"/>
              <a:gd name="connsiteY6" fmla="*/ 7144 h 238125"/>
              <a:gd name="connsiteX7" fmla="*/ 88744 w 238125"/>
              <a:gd name="connsiteY7" fmla="*/ 26194 h 238125"/>
              <a:gd name="connsiteX8" fmla="*/ 78581 w 238125"/>
              <a:gd name="connsiteY8" fmla="*/ 26194 h 238125"/>
              <a:gd name="connsiteX9" fmla="*/ 73819 w 238125"/>
              <a:gd name="connsiteY9" fmla="*/ 30956 h 238125"/>
              <a:gd name="connsiteX10" fmla="*/ 30956 w 238125"/>
              <a:gd name="connsiteY10" fmla="*/ 73819 h 238125"/>
              <a:gd name="connsiteX11" fmla="*/ 26194 w 238125"/>
              <a:gd name="connsiteY11" fmla="*/ 78581 h 238125"/>
              <a:gd name="connsiteX12" fmla="*/ 26194 w 238125"/>
              <a:gd name="connsiteY12" fmla="*/ 88744 h 238125"/>
              <a:gd name="connsiteX13" fmla="*/ 7144 w 238125"/>
              <a:gd name="connsiteY13" fmla="*/ 121444 h 238125"/>
              <a:gd name="connsiteX14" fmla="*/ 26194 w 238125"/>
              <a:gd name="connsiteY14" fmla="*/ 154143 h 238125"/>
              <a:gd name="connsiteX15" fmla="*/ 26194 w 238125"/>
              <a:gd name="connsiteY15" fmla="*/ 164306 h 238125"/>
              <a:gd name="connsiteX16" fmla="*/ 30956 w 238125"/>
              <a:gd name="connsiteY16" fmla="*/ 169069 h 238125"/>
              <a:gd name="connsiteX17" fmla="*/ 73819 w 238125"/>
              <a:gd name="connsiteY17" fmla="*/ 211931 h 238125"/>
              <a:gd name="connsiteX18" fmla="*/ 78581 w 238125"/>
              <a:gd name="connsiteY18" fmla="*/ 216694 h 238125"/>
              <a:gd name="connsiteX19" fmla="*/ 88744 w 238125"/>
              <a:gd name="connsiteY19" fmla="*/ 216694 h 238125"/>
              <a:gd name="connsiteX20" fmla="*/ 121444 w 238125"/>
              <a:gd name="connsiteY20" fmla="*/ 235744 h 238125"/>
              <a:gd name="connsiteX21" fmla="*/ 154143 w 238125"/>
              <a:gd name="connsiteY21" fmla="*/ 216694 h 238125"/>
              <a:gd name="connsiteX22" fmla="*/ 164306 w 238125"/>
              <a:gd name="connsiteY22" fmla="*/ 216694 h 238125"/>
              <a:gd name="connsiteX23" fmla="*/ 169069 w 238125"/>
              <a:gd name="connsiteY23" fmla="*/ 211931 h 238125"/>
              <a:gd name="connsiteX24" fmla="*/ 211931 w 238125"/>
              <a:gd name="connsiteY24" fmla="*/ 169069 h 238125"/>
              <a:gd name="connsiteX25" fmla="*/ 216694 w 238125"/>
              <a:gd name="connsiteY25" fmla="*/ 164306 h 238125"/>
              <a:gd name="connsiteX26" fmla="*/ 216694 w 238125"/>
              <a:gd name="connsiteY26" fmla="*/ 154143 h 238125"/>
              <a:gd name="connsiteX27" fmla="*/ 235744 w 238125"/>
              <a:gd name="connsiteY27" fmla="*/ 121444 h 238125"/>
              <a:gd name="connsiteX28" fmla="*/ 216694 w 238125"/>
              <a:gd name="connsiteY28" fmla="*/ 88744 h 238125"/>
              <a:gd name="connsiteX29" fmla="*/ 211931 w 238125"/>
              <a:gd name="connsiteY29" fmla="*/ 145256 h 238125"/>
              <a:gd name="connsiteX30" fmla="*/ 207169 w 238125"/>
              <a:gd name="connsiteY30" fmla="*/ 150019 h 238125"/>
              <a:gd name="connsiteX31" fmla="*/ 207169 w 238125"/>
              <a:gd name="connsiteY31" fmla="*/ 159753 h 238125"/>
              <a:gd name="connsiteX32" fmla="*/ 159753 w 238125"/>
              <a:gd name="connsiteY32" fmla="*/ 207169 h 238125"/>
              <a:gd name="connsiteX33" fmla="*/ 150019 w 238125"/>
              <a:gd name="connsiteY33" fmla="*/ 207169 h 238125"/>
              <a:gd name="connsiteX34" fmla="*/ 145256 w 238125"/>
              <a:gd name="connsiteY34" fmla="*/ 211931 h 238125"/>
              <a:gd name="connsiteX35" fmla="*/ 121444 w 238125"/>
              <a:gd name="connsiteY35" fmla="*/ 226219 h 238125"/>
              <a:gd name="connsiteX36" fmla="*/ 97631 w 238125"/>
              <a:gd name="connsiteY36" fmla="*/ 211931 h 238125"/>
              <a:gd name="connsiteX37" fmla="*/ 92869 w 238125"/>
              <a:gd name="connsiteY37" fmla="*/ 207169 h 238125"/>
              <a:gd name="connsiteX38" fmla="*/ 83134 w 238125"/>
              <a:gd name="connsiteY38" fmla="*/ 207169 h 238125"/>
              <a:gd name="connsiteX39" fmla="*/ 35719 w 238125"/>
              <a:gd name="connsiteY39" fmla="*/ 159753 h 238125"/>
              <a:gd name="connsiteX40" fmla="*/ 35719 w 238125"/>
              <a:gd name="connsiteY40" fmla="*/ 150019 h 238125"/>
              <a:gd name="connsiteX41" fmla="*/ 30956 w 238125"/>
              <a:gd name="connsiteY41" fmla="*/ 145256 h 238125"/>
              <a:gd name="connsiteX42" fmla="*/ 16669 w 238125"/>
              <a:gd name="connsiteY42" fmla="*/ 121444 h 238125"/>
              <a:gd name="connsiteX43" fmla="*/ 30956 w 238125"/>
              <a:gd name="connsiteY43" fmla="*/ 97631 h 238125"/>
              <a:gd name="connsiteX44" fmla="*/ 35719 w 238125"/>
              <a:gd name="connsiteY44" fmla="*/ 92869 h 238125"/>
              <a:gd name="connsiteX45" fmla="*/ 35719 w 238125"/>
              <a:gd name="connsiteY45" fmla="*/ 83134 h 238125"/>
              <a:gd name="connsiteX46" fmla="*/ 83134 w 238125"/>
              <a:gd name="connsiteY46" fmla="*/ 35719 h 238125"/>
              <a:gd name="connsiteX47" fmla="*/ 92869 w 238125"/>
              <a:gd name="connsiteY47" fmla="*/ 35719 h 238125"/>
              <a:gd name="connsiteX48" fmla="*/ 97631 w 238125"/>
              <a:gd name="connsiteY48" fmla="*/ 30956 h 238125"/>
              <a:gd name="connsiteX49" fmla="*/ 121444 w 238125"/>
              <a:gd name="connsiteY49" fmla="*/ 16669 h 238125"/>
              <a:gd name="connsiteX50" fmla="*/ 145256 w 238125"/>
              <a:gd name="connsiteY50" fmla="*/ 30956 h 238125"/>
              <a:gd name="connsiteX51" fmla="*/ 150019 w 238125"/>
              <a:gd name="connsiteY51" fmla="*/ 35719 h 238125"/>
              <a:gd name="connsiteX52" fmla="*/ 159753 w 238125"/>
              <a:gd name="connsiteY52" fmla="*/ 35719 h 238125"/>
              <a:gd name="connsiteX53" fmla="*/ 207169 w 238125"/>
              <a:gd name="connsiteY53" fmla="*/ 83134 h 238125"/>
              <a:gd name="connsiteX54" fmla="*/ 207169 w 238125"/>
              <a:gd name="connsiteY54" fmla="*/ 92869 h 238125"/>
              <a:gd name="connsiteX55" fmla="*/ 211931 w 238125"/>
              <a:gd name="connsiteY55" fmla="*/ 97631 h 238125"/>
              <a:gd name="connsiteX56" fmla="*/ 226219 w 238125"/>
              <a:gd name="connsiteY56" fmla="*/ 121444 h 238125"/>
              <a:gd name="connsiteX57" fmla="*/ 211931 w 238125"/>
              <a:gd name="connsiteY57" fmla="*/ 145256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8125" h="238125">
                <a:moveTo>
                  <a:pt x="216694" y="88744"/>
                </a:moveTo>
                <a:lnTo>
                  <a:pt x="216694" y="78581"/>
                </a:lnTo>
                <a:cubicBezTo>
                  <a:pt x="216694" y="75952"/>
                  <a:pt x="214560" y="73819"/>
                  <a:pt x="211931" y="73819"/>
                </a:cubicBezTo>
                <a:cubicBezTo>
                  <a:pt x="188300" y="73819"/>
                  <a:pt x="169069" y="54588"/>
                  <a:pt x="169069" y="30956"/>
                </a:cubicBezTo>
                <a:cubicBezTo>
                  <a:pt x="169069" y="28327"/>
                  <a:pt x="166935" y="26194"/>
                  <a:pt x="164306" y="26194"/>
                </a:cubicBezTo>
                <a:lnTo>
                  <a:pt x="154143" y="26194"/>
                </a:lnTo>
                <a:cubicBezTo>
                  <a:pt x="151133" y="15202"/>
                  <a:pt x="137855" y="7144"/>
                  <a:pt x="121444" y="7144"/>
                </a:cubicBezTo>
                <a:cubicBezTo>
                  <a:pt x="105032" y="7144"/>
                  <a:pt x="91745" y="15202"/>
                  <a:pt x="88744" y="26194"/>
                </a:cubicBezTo>
                <a:lnTo>
                  <a:pt x="78581" y="26194"/>
                </a:lnTo>
                <a:cubicBezTo>
                  <a:pt x="75952" y="26194"/>
                  <a:pt x="73819" y="28327"/>
                  <a:pt x="73819" y="30956"/>
                </a:cubicBezTo>
                <a:cubicBezTo>
                  <a:pt x="73819" y="54588"/>
                  <a:pt x="54588" y="73819"/>
                  <a:pt x="30956" y="73819"/>
                </a:cubicBezTo>
                <a:cubicBezTo>
                  <a:pt x="28327" y="73819"/>
                  <a:pt x="26194" y="75952"/>
                  <a:pt x="26194" y="78581"/>
                </a:cubicBezTo>
                <a:lnTo>
                  <a:pt x="26194" y="88744"/>
                </a:lnTo>
                <a:cubicBezTo>
                  <a:pt x="15202" y="91754"/>
                  <a:pt x="7144" y="105032"/>
                  <a:pt x="7144" y="121444"/>
                </a:cubicBezTo>
                <a:cubicBezTo>
                  <a:pt x="7144" y="137855"/>
                  <a:pt x="15202" y="151143"/>
                  <a:pt x="26194" y="154143"/>
                </a:cubicBezTo>
                <a:lnTo>
                  <a:pt x="26194" y="164306"/>
                </a:lnTo>
                <a:cubicBezTo>
                  <a:pt x="26194" y="166935"/>
                  <a:pt x="28327" y="169069"/>
                  <a:pt x="30956" y="169069"/>
                </a:cubicBezTo>
                <a:cubicBezTo>
                  <a:pt x="54588" y="169069"/>
                  <a:pt x="73819" y="188300"/>
                  <a:pt x="73819" y="211931"/>
                </a:cubicBezTo>
                <a:cubicBezTo>
                  <a:pt x="73819" y="214560"/>
                  <a:pt x="75952" y="216694"/>
                  <a:pt x="78581" y="216694"/>
                </a:cubicBezTo>
                <a:lnTo>
                  <a:pt x="88744" y="216694"/>
                </a:lnTo>
                <a:cubicBezTo>
                  <a:pt x="91754" y="227686"/>
                  <a:pt x="105042" y="235744"/>
                  <a:pt x="121444" y="235744"/>
                </a:cubicBezTo>
                <a:cubicBezTo>
                  <a:pt x="137846" y="235744"/>
                  <a:pt x="151133" y="227686"/>
                  <a:pt x="154143" y="216694"/>
                </a:cubicBezTo>
                <a:lnTo>
                  <a:pt x="164306" y="216694"/>
                </a:lnTo>
                <a:cubicBezTo>
                  <a:pt x="166935" y="216694"/>
                  <a:pt x="169069" y="214560"/>
                  <a:pt x="169069" y="211931"/>
                </a:cubicBezTo>
                <a:cubicBezTo>
                  <a:pt x="169069" y="188300"/>
                  <a:pt x="188300" y="169069"/>
                  <a:pt x="211931" y="169069"/>
                </a:cubicBezTo>
                <a:cubicBezTo>
                  <a:pt x="214560" y="169069"/>
                  <a:pt x="216694" y="166935"/>
                  <a:pt x="216694" y="164306"/>
                </a:cubicBezTo>
                <a:lnTo>
                  <a:pt x="216694" y="154143"/>
                </a:lnTo>
                <a:cubicBezTo>
                  <a:pt x="227686" y="151133"/>
                  <a:pt x="235744" y="137855"/>
                  <a:pt x="235744" y="121444"/>
                </a:cubicBezTo>
                <a:cubicBezTo>
                  <a:pt x="235744" y="105032"/>
                  <a:pt x="227686" y="91745"/>
                  <a:pt x="216694" y="88744"/>
                </a:cubicBezTo>
                <a:close/>
                <a:moveTo>
                  <a:pt x="211931" y="145256"/>
                </a:moveTo>
                <a:cubicBezTo>
                  <a:pt x="209302" y="145256"/>
                  <a:pt x="207169" y="147390"/>
                  <a:pt x="207169" y="150019"/>
                </a:cubicBezTo>
                <a:lnTo>
                  <a:pt x="207169" y="159753"/>
                </a:lnTo>
                <a:cubicBezTo>
                  <a:pt x="182070" y="162030"/>
                  <a:pt x="162020" y="182070"/>
                  <a:pt x="159753" y="207169"/>
                </a:cubicBezTo>
                <a:lnTo>
                  <a:pt x="150019" y="207169"/>
                </a:lnTo>
                <a:cubicBezTo>
                  <a:pt x="147390" y="207169"/>
                  <a:pt x="145256" y="209302"/>
                  <a:pt x="145256" y="211931"/>
                </a:cubicBezTo>
                <a:cubicBezTo>
                  <a:pt x="145256" y="219675"/>
                  <a:pt x="134350" y="226219"/>
                  <a:pt x="121444" y="226219"/>
                </a:cubicBezTo>
                <a:cubicBezTo>
                  <a:pt x="108537" y="226219"/>
                  <a:pt x="97631" y="219675"/>
                  <a:pt x="97631" y="211931"/>
                </a:cubicBezTo>
                <a:cubicBezTo>
                  <a:pt x="97631" y="209302"/>
                  <a:pt x="95498" y="207169"/>
                  <a:pt x="92869" y="207169"/>
                </a:cubicBezTo>
                <a:lnTo>
                  <a:pt x="83134" y="207169"/>
                </a:lnTo>
                <a:cubicBezTo>
                  <a:pt x="80858" y="182070"/>
                  <a:pt x="60817" y="162030"/>
                  <a:pt x="35719" y="159753"/>
                </a:cubicBezTo>
                <a:lnTo>
                  <a:pt x="35719" y="150019"/>
                </a:lnTo>
                <a:cubicBezTo>
                  <a:pt x="35719" y="147390"/>
                  <a:pt x="33585" y="145256"/>
                  <a:pt x="30956" y="145256"/>
                </a:cubicBezTo>
                <a:cubicBezTo>
                  <a:pt x="23212" y="145256"/>
                  <a:pt x="16669" y="134350"/>
                  <a:pt x="16669" y="121444"/>
                </a:cubicBezTo>
                <a:cubicBezTo>
                  <a:pt x="16669" y="108537"/>
                  <a:pt x="23212" y="97631"/>
                  <a:pt x="30956" y="97631"/>
                </a:cubicBezTo>
                <a:cubicBezTo>
                  <a:pt x="33585" y="97631"/>
                  <a:pt x="35719" y="95498"/>
                  <a:pt x="35719" y="92869"/>
                </a:cubicBezTo>
                <a:lnTo>
                  <a:pt x="35719" y="83134"/>
                </a:lnTo>
                <a:cubicBezTo>
                  <a:pt x="60817" y="80858"/>
                  <a:pt x="80867" y="60817"/>
                  <a:pt x="83134" y="35719"/>
                </a:cubicBezTo>
                <a:lnTo>
                  <a:pt x="92869" y="35719"/>
                </a:lnTo>
                <a:cubicBezTo>
                  <a:pt x="95498" y="35719"/>
                  <a:pt x="97631" y="33585"/>
                  <a:pt x="97631" y="30956"/>
                </a:cubicBezTo>
                <a:cubicBezTo>
                  <a:pt x="97631" y="23212"/>
                  <a:pt x="108537" y="16669"/>
                  <a:pt x="121444" y="16669"/>
                </a:cubicBezTo>
                <a:cubicBezTo>
                  <a:pt x="134350" y="16669"/>
                  <a:pt x="145256" y="23212"/>
                  <a:pt x="145256" y="30956"/>
                </a:cubicBezTo>
                <a:cubicBezTo>
                  <a:pt x="145256" y="33585"/>
                  <a:pt x="147390" y="35719"/>
                  <a:pt x="150019" y="35719"/>
                </a:cubicBezTo>
                <a:lnTo>
                  <a:pt x="159753" y="35719"/>
                </a:lnTo>
                <a:cubicBezTo>
                  <a:pt x="162030" y="60817"/>
                  <a:pt x="182070" y="80867"/>
                  <a:pt x="207169" y="83134"/>
                </a:cubicBezTo>
                <a:lnTo>
                  <a:pt x="207169" y="92869"/>
                </a:lnTo>
                <a:cubicBezTo>
                  <a:pt x="207169" y="95498"/>
                  <a:pt x="209302" y="97631"/>
                  <a:pt x="211931" y="97631"/>
                </a:cubicBezTo>
                <a:cubicBezTo>
                  <a:pt x="219675" y="97631"/>
                  <a:pt x="226219" y="108537"/>
                  <a:pt x="226219" y="121444"/>
                </a:cubicBezTo>
                <a:cubicBezTo>
                  <a:pt x="226219" y="134350"/>
                  <a:pt x="219675" y="145256"/>
                  <a:pt x="211931" y="145256"/>
                </a:cubicBezTo>
                <a:close/>
              </a:path>
            </a:pathLst>
          </a:custGeom>
          <a:noFill/>
          <a:ln w="3175" cap="flat">
            <a:solidFill>
              <a:schemeClr val="tx1">
                <a:lumMod val="65000"/>
                <a:lumOff val="3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5" name="Picture Placeholder 154" descr="Picture Placeholder">
            <a:extLst>
              <a:ext uri="{FF2B5EF4-FFF2-40B4-BE49-F238E27FC236}">
                <a16:creationId xmlns:a16="http://schemas.microsoft.com/office/drawing/2014/main" id="{A87F991B-DC4F-4547-9F90-390B098E4C48}"/>
              </a:ext>
            </a:extLst>
          </p:cNvPr>
          <p:cNvSpPr>
            <a:spLocks noGrp="1"/>
          </p:cNvSpPr>
          <p:nvPr userDrawn="1">
            <p:ph type="pic" sz="quarter" idx="25"/>
          </p:nvPr>
        </p:nvSpPr>
        <p:spPr>
          <a:xfrm>
            <a:off x="3852004" y="2221557"/>
            <a:ext cx="4487992" cy="2700002"/>
          </a:xfrm>
          <a:custGeom>
            <a:avLst/>
            <a:gdLst>
              <a:gd name="connsiteX0" fmla="*/ 0 w 535297"/>
              <a:gd name="connsiteY0" fmla="*/ 0 h 919164"/>
              <a:gd name="connsiteX1" fmla="*/ 535297 w 535297"/>
              <a:gd name="connsiteY1" fmla="*/ 0 h 919164"/>
              <a:gd name="connsiteX2" fmla="*/ 535297 w 535297"/>
              <a:gd name="connsiteY2" fmla="*/ 919164 h 919164"/>
              <a:gd name="connsiteX3" fmla="*/ 0 w 535297"/>
              <a:gd name="connsiteY3" fmla="*/ 919164 h 91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297" h="919164">
                <a:moveTo>
                  <a:pt x="0" y="0"/>
                </a:moveTo>
                <a:lnTo>
                  <a:pt x="535297" y="0"/>
                </a:lnTo>
                <a:lnTo>
                  <a:pt x="535297" y="919164"/>
                </a:lnTo>
                <a:lnTo>
                  <a:pt x="0" y="919164"/>
                </a:lnTo>
                <a:close/>
              </a:path>
            </a:pathLst>
          </a:custGeom>
          <a:solidFill>
            <a:schemeClr val="bg1"/>
          </a:solidFill>
          <a:effectLst>
            <a:innerShdw blurRad="76200" dist="50800" dir="18900000">
              <a:prstClr val="black">
                <a:alpha val="14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594869BC-AD37-4932-A9B0-E8C6A1BFC8B7}"/>
              </a:ext>
            </a:extLst>
          </p:cNvPr>
          <p:cNvGrpSpPr/>
          <p:nvPr userDrawn="1"/>
        </p:nvGrpSpPr>
        <p:grpSpPr>
          <a:xfrm>
            <a:off x="2496003" y="884258"/>
            <a:ext cx="7199994" cy="5400001"/>
            <a:chOff x="2496003" y="884258"/>
            <a:chExt cx="7199994" cy="540000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1AB5C66-9484-4588-ABFB-955A591DEB63}"/>
                </a:ext>
              </a:extLst>
            </p:cNvPr>
            <p:cNvSpPr/>
            <p:nvPr userDrawn="1"/>
          </p:nvSpPr>
          <p:spPr>
            <a:xfrm rot="5400000" flipH="1" flipV="1">
              <a:off x="23494" y="3356767"/>
              <a:ext cx="5400001" cy="454983"/>
            </a:xfrm>
            <a:custGeom>
              <a:avLst/>
              <a:gdLst>
                <a:gd name="connsiteX0" fmla="*/ 5400001 w 5400001"/>
                <a:gd name="connsiteY0" fmla="*/ 0 h 454983"/>
                <a:gd name="connsiteX1" fmla="*/ 4945018 w 5400001"/>
                <a:gd name="connsiteY1" fmla="*/ 454983 h 454983"/>
                <a:gd name="connsiteX2" fmla="*/ 4221873 w 5400001"/>
                <a:gd name="connsiteY2" fmla="*/ 454983 h 454983"/>
                <a:gd name="connsiteX3" fmla="*/ 3148030 w 5400001"/>
                <a:gd name="connsiteY3" fmla="*/ 454983 h 454983"/>
                <a:gd name="connsiteX4" fmla="*/ 2975116 w 5400001"/>
                <a:gd name="connsiteY4" fmla="*/ 454983 h 454983"/>
                <a:gd name="connsiteX5" fmla="*/ 2424886 w 5400001"/>
                <a:gd name="connsiteY5" fmla="*/ 454983 h 454983"/>
                <a:gd name="connsiteX6" fmla="*/ 2251971 w 5400001"/>
                <a:gd name="connsiteY6" fmla="*/ 454983 h 454983"/>
                <a:gd name="connsiteX7" fmla="*/ 1178128 w 5400001"/>
                <a:gd name="connsiteY7" fmla="*/ 454983 h 454983"/>
                <a:gd name="connsiteX8" fmla="*/ 454983 w 5400001"/>
                <a:gd name="connsiteY8" fmla="*/ 454983 h 454983"/>
                <a:gd name="connsiteX9" fmla="*/ 0 w 5400001"/>
                <a:gd name="connsiteY9" fmla="*/ 0 h 454983"/>
                <a:gd name="connsiteX10" fmla="*/ 1178128 w 5400001"/>
                <a:gd name="connsiteY10" fmla="*/ 0 h 454983"/>
                <a:gd name="connsiteX11" fmla="*/ 1796988 w 5400001"/>
                <a:gd name="connsiteY11" fmla="*/ 0 h 454983"/>
                <a:gd name="connsiteX12" fmla="*/ 2424886 w 5400001"/>
                <a:gd name="connsiteY12" fmla="*/ 0 h 454983"/>
                <a:gd name="connsiteX13" fmla="*/ 2975116 w 5400001"/>
                <a:gd name="connsiteY13" fmla="*/ 0 h 454983"/>
                <a:gd name="connsiteX14" fmla="*/ 3603013 w 5400001"/>
                <a:gd name="connsiteY14" fmla="*/ 0 h 454983"/>
                <a:gd name="connsiteX15" fmla="*/ 4221873 w 5400001"/>
                <a:gd name="connsiteY15" fmla="*/ 0 h 45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00001" h="454983">
                  <a:moveTo>
                    <a:pt x="5400001" y="0"/>
                  </a:moveTo>
                  <a:lnTo>
                    <a:pt x="4945018" y="454983"/>
                  </a:lnTo>
                  <a:lnTo>
                    <a:pt x="4221873" y="454983"/>
                  </a:lnTo>
                  <a:lnTo>
                    <a:pt x="3148030" y="454983"/>
                  </a:lnTo>
                  <a:lnTo>
                    <a:pt x="2975116" y="454983"/>
                  </a:lnTo>
                  <a:lnTo>
                    <a:pt x="2424886" y="454983"/>
                  </a:lnTo>
                  <a:lnTo>
                    <a:pt x="2251971" y="454983"/>
                  </a:lnTo>
                  <a:lnTo>
                    <a:pt x="1178128" y="454983"/>
                  </a:lnTo>
                  <a:lnTo>
                    <a:pt x="454983" y="454983"/>
                  </a:lnTo>
                  <a:lnTo>
                    <a:pt x="0" y="0"/>
                  </a:lnTo>
                  <a:lnTo>
                    <a:pt x="1178128" y="0"/>
                  </a:lnTo>
                  <a:lnTo>
                    <a:pt x="1796988" y="0"/>
                  </a:lnTo>
                  <a:lnTo>
                    <a:pt x="2424886" y="0"/>
                  </a:lnTo>
                  <a:lnTo>
                    <a:pt x="2975116" y="0"/>
                  </a:lnTo>
                  <a:lnTo>
                    <a:pt x="3603013" y="0"/>
                  </a:lnTo>
                  <a:lnTo>
                    <a:pt x="4221873" y="0"/>
                  </a:lnTo>
                  <a:close/>
                </a:path>
              </a:pathLst>
            </a:custGeom>
            <a:blipFill>
              <a:blip r:embed="rId3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336EA5B-3196-4C4C-83FB-EFCEBFC9CEDC}"/>
                </a:ext>
              </a:extLst>
            </p:cNvPr>
            <p:cNvSpPr/>
            <p:nvPr userDrawn="1"/>
          </p:nvSpPr>
          <p:spPr>
            <a:xfrm rot="5400000">
              <a:off x="6768505" y="3356767"/>
              <a:ext cx="5400001" cy="454983"/>
            </a:xfrm>
            <a:custGeom>
              <a:avLst/>
              <a:gdLst>
                <a:gd name="connsiteX0" fmla="*/ 0 w 5400001"/>
                <a:gd name="connsiteY0" fmla="*/ 0 h 454983"/>
                <a:gd name="connsiteX1" fmla="*/ 1178128 w 5400001"/>
                <a:gd name="connsiteY1" fmla="*/ 0 h 454983"/>
                <a:gd name="connsiteX2" fmla="*/ 1796988 w 5400001"/>
                <a:gd name="connsiteY2" fmla="*/ 0 h 454983"/>
                <a:gd name="connsiteX3" fmla="*/ 2424886 w 5400001"/>
                <a:gd name="connsiteY3" fmla="*/ 0 h 454983"/>
                <a:gd name="connsiteX4" fmla="*/ 2975116 w 5400001"/>
                <a:gd name="connsiteY4" fmla="*/ 0 h 454983"/>
                <a:gd name="connsiteX5" fmla="*/ 3603013 w 5400001"/>
                <a:gd name="connsiteY5" fmla="*/ 0 h 454983"/>
                <a:gd name="connsiteX6" fmla="*/ 4221874 w 5400001"/>
                <a:gd name="connsiteY6" fmla="*/ 0 h 454983"/>
                <a:gd name="connsiteX7" fmla="*/ 5400001 w 5400001"/>
                <a:gd name="connsiteY7" fmla="*/ 0 h 454983"/>
                <a:gd name="connsiteX8" fmla="*/ 4945018 w 5400001"/>
                <a:gd name="connsiteY8" fmla="*/ 454983 h 454983"/>
                <a:gd name="connsiteX9" fmla="*/ 4221874 w 5400001"/>
                <a:gd name="connsiteY9" fmla="*/ 454983 h 454983"/>
                <a:gd name="connsiteX10" fmla="*/ 3148030 w 5400001"/>
                <a:gd name="connsiteY10" fmla="*/ 454983 h 454983"/>
                <a:gd name="connsiteX11" fmla="*/ 2975116 w 5400001"/>
                <a:gd name="connsiteY11" fmla="*/ 454983 h 454983"/>
                <a:gd name="connsiteX12" fmla="*/ 2424886 w 5400001"/>
                <a:gd name="connsiteY12" fmla="*/ 454983 h 454983"/>
                <a:gd name="connsiteX13" fmla="*/ 2251971 w 5400001"/>
                <a:gd name="connsiteY13" fmla="*/ 454983 h 454983"/>
                <a:gd name="connsiteX14" fmla="*/ 1178128 w 5400001"/>
                <a:gd name="connsiteY14" fmla="*/ 454983 h 454983"/>
                <a:gd name="connsiteX15" fmla="*/ 454983 w 5400001"/>
                <a:gd name="connsiteY15" fmla="*/ 454983 h 45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00001" h="454983">
                  <a:moveTo>
                    <a:pt x="0" y="0"/>
                  </a:moveTo>
                  <a:lnTo>
                    <a:pt x="1178128" y="0"/>
                  </a:lnTo>
                  <a:lnTo>
                    <a:pt x="1796988" y="0"/>
                  </a:lnTo>
                  <a:lnTo>
                    <a:pt x="2424886" y="0"/>
                  </a:lnTo>
                  <a:lnTo>
                    <a:pt x="2975116" y="0"/>
                  </a:lnTo>
                  <a:lnTo>
                    <a:pt x="3603013" y="0"/>
                  </a:lnTo>
                  <a:lnTo>
                    <a:pt x="4221874" y="0"/>
                  </a:lnTo>
                  <a:lnTo>
                    <a:pt x="5400001" y="0"/>
                  </a:lnTo>
                  <a:lnTo>
                    <a:pt x="4945018" y="454983"/>
                  </a:lnTo>
                  <a:lnTo>
                    <a:pt x="4221874" y="454983"/>
                  </a:lnTo>
                  <a:lnTo>
                    <a:pt x="3148030" y="454983"/>
                  </a:lnTo>
                  <a:lnTo>
                    <a:pt x="2975116" y="454983"/>
                  </a:lnTo>
                  <a:lnTo>
                    <a:pt x="2424886" y="454983"/>
                  </a:lnTo>
                  <a:lnTo>
                    <a:pt x="2251971" y="454983"/>
                  </a:lnTo>
                  <a:lnTo>
                    <a:pt x="1178128" y="454983"/>
                  </a:lnTo>
                  <a:lnTo>
                    <a:pt x="454983" y="454983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40000" sy="4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69E4B97-4A1C-4BAF-ABDC-71F60BF5FE48}"/>
                </a:ext>
              </a:extLst>
            </p:cNvPr>
            <p:cNvSpPr/>
            <p:nvPr userDrawn="1"/>
          </p:nvSpPr>
          <p:spPr>
            <a:xfrm rot="10800000" flipV="1">
              <a:off x="2496003" y="884259"/>
              <a:ext cx="7199994" cy="454983"/>
            </a:xfrm>
            <a:custGeom>
              <a:avLst/>
              <a:gdLst>
                <a:gd name="connsiteX0" fmla="*/ 7199994 w 7199994"/>
                <a:gd name="connsiteY0" fmla="*/ 0 h 454983"/>
                <a:gd name="connsiteX1" fmla="*/ 5003045 w 7199994"/>
                <a:gd name="connsiteY1" fmla="*/ 0 h 454983"/>
                <a:gd name="connsiteX2" fmla="*/ 4775114 w 7199994"/>
                <a:gd name="connsiteY2" fmla="*/ 0 h 454983"/>
                <a:gd name="connsiteX3" fmla="*/ 4621829 w 7199994"/>
                <a:gd name="connsiteY3" fmla="*/ 0 h 454983"/>
                <a:gd name="connsiteX4" fmla="*/ 2578165 w 7199994"/>
                <a:gd name="connsiteY4" fmla="*/ 0 h 454983"/>
                <a:gd name="connsiteX5" fmla="*/ 2424880 w 7199994"/>
                <a:gd name="connsiteY5" fmla="*/ 0 h 454983"/>
                <a:gd name="connsiteX6" fmla="*/ 2196949 w 7199994"/>
                <a:gd name="connsiteY6" fmla="*/ 0 h 454983"/>
                <a:gd name="connsiteX7" fmla="*/ 0 w 7199994"/>
                <a:gd name="connsiteY7" fmla="*/ 0 h 454983"/>
                <a:gd name="connsiteX8" fmla="*/ 454979 w 7199994"/>
                <a:gd name="connsiteY8" fmla="*/ 454983 h 454983"/>
                <a:gd name="connsiteX9" fmla="*/ 2196949 w 7199994"/>
                <a:gd name="connsiteY9" fmla="*/ 454983 h 454983"/>
                <a:gd name="connsiteX10" fmla="*/ 2424880 w 7199994"/>
                <a:gd name="connsiteY10" fmla="*/ 454983 h 454983"/>
                <a:gd name="connsiteX11" fmla="*/ 3033144 w 7199994"/>
                <a:gd name="connsiteY11" fmla="*/ 454983 h 454983"/>
                <a:gd name="connsiteX12" fmla="*/ 4166850 w 7199994"/>
                <a:gd name="connsiteY12" fmla="*/ 454983 h 454983"/>
                <a:gd name="connsiteX13" fmla="*/ 4775114 w 7199994"/>
                <a:gd name="connsiteY13" fmla="*/ 454983 h 454983"/>
                <a:gd name="connsiteX14" fmla="*/ 5003045 w 7199994"/>
                <a:gd name="connsiteY14" fmla="*/ 454983 h 454983"/>
                <a:gd name="connsiteX15" fmla="*/ 6745015 w 7199994"/>
                <a:gd name="connsiteY15" fmla="*/ 454983 h 45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99994" h="454983">
                  <a:moveTo>
                    <a:pt x="7199994" y="0"/>
                  </a:moveTo>
                  <a:lnTo>
                    <a:pt x="5003045" y="0"/>
                  </a:lnTo>
                  <a:lnTo>
                    <a:pt x="4775114" y="0"/>
                  </a:lnTo>
                  <a:lnTo>
                    <a:pt x="4621829" y="0"/>
                  </a:lnTo>
                  <a:lnTo>
                    <a:pt x="2578165" y="0"/>
                  </a:lnTo>
                  <a:lnTo>
                    <a:pt x="2424880" y="0"/>
                  </a:lnTo>
                  <a:lnTo>
                    <a:pt x="2196949" y="0"/>
                  </a:lnTo>
                  <a:lnTo>
                    <a:pt x="0" y="0"/>
                  </a:lnTo>
                  <a:lnTo>
                    <a:pt x="454979" y="454983"/>
                  </a:lnTo>
                  <a:lnTo>
                    <a:pt x="2196949" y="454983"/>
                  </a:lnTo>
                  <a:lnTo>
                    <a:pt x="2424880" y="454983"/>
                  </a:lnTo>
                  <a:lnTo>
                    <a:pt x="3033144" y="454983"/>
                  </a:lnTo>
                  <a:lnTo>
                    <a:pt x="4166850" y="454983"/>
                  </a:lnTo>
                  <a:lnTo>
                    <a:pt x="4775114" y="454983"/>
                  </a:lnTo>
                  <a:lnTo>
                    <a:pt x="5003045" y="454983"/>
                  </a:lnTo>
                  <a:lnTo>
                    <a:pt x="6745015" y="454983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4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E1AD89-321C-4264-85C0-69D8222BD14F}"/>
                </a:ext>
              </a:extLst>
            </p:cNvPr>
            <p:cNvSpPr/>
            <p:nvPr userDrawn="1"/>
          </p:nvSpPr>
          <p:spPr>
            <a:xfrm rot="10800000">
              <a:off x="2496003" y="5829275"/>
              <a:ext cx="7199994" cy="454983"/>
            </a:xfrm>
            <a:custGeom>
              <a:avLst/>
              <a:gdLst>
                <a:gd name="connsiteX0" fmla="*/ 6745015 w 7199994"/>
                <a:gd name="connsiteY0" fmla="*/ 454983 h 454983"/>
                <a:gd name="connsiteX1" fmla="*/ 5003045 w 7199994"/>
                <a:gd name="connsiteY1" fmla="*/ 454983 h 454983"/>
                <a:gd name="connsiteX2" fmla="*/ 4775114 w 7199994"/>
                <a:gd name="connsiteY2" fmla="*/ 454983 h 454983"/>
                <a:gd name="connsiteX3" fmla="*/ 4166850 w 7199994"/>
                <a:gd name="connsiteY3" fmla="*/ 454983 h 454983"/>
                <a:gd name="connsiteX4" fmla="*/ 3033144 w 7199994"/>
                <a:gd name="connsiteY4" fmla="*/ 454983 h 454983"/>
                <a:gd name="connsiteX5" fmla="*/ 2424880 w 7199994"/>
                <a:gd name="connsiteY5" fmla="*/ 454983 h 454983"/>
                <a:gd name="connsiteX6" fmla="*/ 2196949 w 7199994"/>
                <a:gd name="connsiteY6" fmla="*/ 454983 h 454983"/>
                <a:gd name="connsiteX7" fmla="*/ 454979 w 7199994"/>
                <a:gd name="connsiteY7" fmla="*/ 454983 h 454983"/>
                <a:gd name="connsiteX8" fmla="*/ 0 w 7199994"/>
                <a:gd name="connsiteY8" fmla="*/ 0 h 454983"/>
                <a:gd name="connsiteX9" fmla="*/ 2196949 w 7199994"/>
                <a:gd name="connsiteY9" fmla="*/ 0 h 454983"/>
                <a:gd name="connsiteX10" fmla="*/ 2424880 w 7199994"/>
                <a:gd name="connsiteY10" fmla="*/ 0 h 454983"/>
                <a:gd name="connsiteX11" fmla="*/ 2578165 w 7199994"/>
                <a:gd name="connsiteY11" fmla="*/ 0 h 454983"/>
                <a:gd name="connsiteX12" fmla="*/ 4621829 w 7199994"/>
                <a:gd name="connsiteY12" fmla="*/ 0 h 454983"/>
                <a:gd name="connsiteX13" fmla="*/ 4775114 w 7199994"/>
                <a:gd name="connsiteY13" fmla="*/ 0 h 454983"/>
                <a:gd name="connsiteX14" fmla="*/ 5003045 w 7199994"/>
                <a:gd name="connsiteY14" fmla="*/ 0 h 454983"/>
                <a:gd name="connsiteX15" fmla="*/ 7199994 w 7199994"/>
                <a:gd name="connsiteY15" fmla="*/ 0 h 45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99994" h="454983">
                  <a:moveTo>
                    <a:pt x="6745015" y="454983"/>
                  </a:moveTo>
                  <a:lnTo>
                    <a:pt x="5003045" y="454983"/>
                  </a:lnTo>
                  <a:lnTo>
                    <a:pt x="4775114" y="454983"/>
                  </a:lnTo>
                  <a:lnTo>
                    <a:pt x="4166850" y="454983"/>
                  </a:lnTo>
                  <a:lnTo>
                    <a:pt x="3033144" y="454983"/>
                  </a:lnTo>
                  <a:lnTo>
                    <a:pt x="2424880" y="454983"/>
                  </a:lnTo>
                  <a:lnTo>
                    <a:pt x="2196949" y="454983"/>
                  </a:lnTo>
                  <a:lnTo>
                    <a:pt x="454979" y="454983"/>
                  </a:lnTo>
                  <a:lnTo>
                    <a:pt x="0" y="0"/>
                  </a:lnTo>
                  <a:lnTo>
                    <a:pt x="2196949" y="0"/>
                  </a:lnTo>
                  <a:lnTo>
                    <a:pt x="2424880" y="0"/>
                  </a:lnTo>
                  <a:lnTo>
                    <a:pt x="2578165" y="0"/>
                  </a:lnTo>
                  <a:lnTo>
                    <a:pt x="4621829" y="0"/>
                  </a:lnTo>
                  <a:lnTo>
                    <a:pt x="4775114" y="0"/>
                  </a:lnTo>
                  <a:lnTo>
                    <a:pt x="5003045" y="0"/>
                  </a:lnTo>
                  <a:lnTo>
                    <a:pt x="7199994" y="0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40000" sy="4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368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hotos in Wooden Frames">
    <p:bg>
      <p:bgPr>
        <a:blipFill dpi="0" rotWithShape="1">
          <a:blip r:embed="rId2">
            <a:lum/>
          </a:blip>
          <a:srcRect/>
          <a:tile tx="0" ty="0" sx="80000" sy="2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id="{C22DEE30-D2EC-4C1A-A82C-4AB230248BE8}"/>
              </a:ext>
            </a:extLst>
          </p:cNvPr>
          <p:cNvSpPr>
            <a:spLocks/>
          </p:cNvSpPr>
          <p:nvPr userDrawn="1"/>
        </p:nvSpPr>
        <p:spPr>
          <a:xfrm rot="10800000">
            <a:off x="1476548" y="1337859"/>
            <a:ext cx="6290049" cy="4490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342900" dist="50800" dir="918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CD0A79D-825C-4675-95CB-16C225E32E8E}"/>
              </a:ext>
            </a:extLst>
          </p:cNvPr>
          <p:cNvSpPr>
            <a:spLocks/>
          </p:cNvSpPr>
          <p:nvPr userDrawn="1"/>
        </p:nvSpPr>
        <p:spPr>
          <a:xfrm rot="10800000">
            <a:off x="1021577" y="884258"/>
            <a:ext cx="7199994" cy="453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A2FDFA8-8C63-4F17-8CD9-852684508861}"/>
              </a:ext>
            </a:extLst>
          </p:cNvPr>
          <p:cNvSpPr>
            <a:spLocks/>
          </p:cNvSpPr>
          <p:nvPr userDrawn="1"/>
        </p:nvSpPr>
        <p:spPr>
          <a:xfrm rot="10800000">
            <a:off x="1021577" y="5830658"/>
            <a:ext cx="7199994" cy="453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EF5CC6F-57B7-4DC9-A97C-B90AEA7F60C1}"/>
              </a:ext>
            </a:extLst>
          </p:cNvPr>
          <p:cNvSpPr>
            <a:spLocks/>
          </p:cNvSpPr>
          <p:nvPr userDrawn="1"/>
        </p:nvSpPr>
        <p:spPr>
          <a:xfrm rot="10800000">
            <a:off x="2011460" y="1895071"/>
            <a:ext cx="5220229" cy="3352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81FE0C-256E-403A-9ECB-8D7D9422FE8F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0" name="Graphic 12" descr="Ornament - page number border">
            <a:extLst>
              <a:ext uri="{FF2B5EF4-FFF2-40B4-BE49-F238E27FC236}">
                <a16:creationId xmlns:a16="http://schemas.microsoft.com/office/drawing/2014/main" id="{50A1A467-D07D-43AB-AEE6-CA2DD644BD96}"/>
              </a:ext>
            </a:extLst>
          </p:cNvPr>
          <p:cNvSpPr/>
          <p:nvPr userDrawn="1"/>
        </p:nvSpPr>
        <p:spPr>
          <a:xfrm rot="2700000">
            <a:off x="11572481" y="6311935"/>
            <a:ext cx="479362" cy="479362"/>
          </a:xfrm>
          <a:custGeom>
            <a:avLst/>
            <a:gdLst>
              <a:gd name="connsiteX0" fmla="*/ 216694 w 238125"/>
              <a:gd name="connsiteY0" fmla="*/ 88744 h 238125"/>
              <a:gd name="connsiteX1" fmla="*/ 216694 w 238125"/>
              <a:gd name="connsiteY1" fmla="*/ 78581 h 238125"/>
              <a:gd name="connsiteX2" fmla="*/ 211931 w 238125"/>
              <a:gd name="connsiteY2" fmla="*/ 73819 h 238125"/>
              <a:gd name="connsiteX3" fmla="*/ 169069 w 238125"/>
              <a:gd name="connsiteY3" fmla="*/ 30956 h 238125"/>
              <a:gd name="connsiteX4" fmla="*/ 164306 w 238125"/>
              <a:gd name="connsiteY4" fmla="*/ 26194 h 238125"/>
              <a:gd name="connsiteX5" fmla="*/ 154143 w 238125"/>
              <a:gd name="connsiteY5" fmla="*/ 26194 h 238125"/>
              <a:gd name="connsiteX6" fmla="*/ 121444 w 238125"/>
              <a:gd name="connsiteY6" fmla="*/ 7144 h 238125"/>
              <a:gd name="connsiteX7" fmla="*/ 88744 w 238125"/>
              <a:gd name="connsiteY7" fmla="*/ 26194 h 238125"/>
              <a:gd name="connsiteX8" fmla="*/ 78581 w 238125"/>
              <a:gd name="connsiteY8" fmla="*/ 26194 h 238125"/>
              <a:gd name="connsiteX9" fmla="*/ 73819 w 238125"/>
              <a:gd name="connsiteY9" fmla="*/ 30956 h 238125"/>
              <a:gd name="connsiteX10" fmla="*/ 30956 w 238125"/>
              <a:gd name="connsiteY10" fmla="*/ 73819 h 238125"/>
              <a:gd name="connsiteX11" fmla="*/ 26194 w 238125"/>
              <a:gd name="connsiteY11" fmla="*/ 78581 h 238125"/>
              <a:gd name="connsiteX12" fmla="*/ 26194 w 238125"/>
              <a:gd name="connsiteY12" fmla="*/ 88744 h 238125"/>
              <a:gd name="connsiteX13" fmla="*/ 7144 w 238125"/>
              <a:gd name="connsiteY13" fmla="*/ 121444 h 238125"/>
              <a:gd name="connsiteX14" fmla="*/ 26194 w 238125"/>
              <a:gd name="connsiteY14" fmla="*/ 154143 h 238125"/>
              <a:gd name="connsiteX15" fmla="*/ 26194 w 238125"/>
              <a:gd name="connsiteY15" fmla="*/ 164306 h 238125"/>
              <a:gd name="connsiteX16" fmla="*/ 30956 w 238125"/>
              <a:gd name="connsiteY16" fmla="*/ 169069 h 238125"/>
              <a:gd name="connsiteX17" fmla="*/ 73819 w 238125"/>
              <a:gd name="connsiteY17" fmla="*/ 211931 h 238125"/>
              <a:gd name="connsiteX18" fmla="*/ 78581 w 238125"/>
              <a:gd name="connsiteY18" fmla="*/ 216694 h 238125"/>
              <a:gd name="connsiteX19" fmla="*/ 88744 w 238125"/>
              <a:gd name="connsiteY19" fmla="*/ 216694 h 238125"/>
              <a:gd name="connsiteX20" fmla="*/ 121444 w 238125"/>
              <a:gd name="connsiteY20" fmla="*/ 235744 h 238125"/>
              <a:gd name="connsiteX21" fmla="*/ 154143 w 238125"/>
              <a:gd name="connsiteY21" fmla="*/ 216694 h 238125"/>
              <a:gd name="connsiteX22" fmla="*/ 164306 w 238125"/>
              <a:gd name="connsiteY22" fmla="*/ 216694 h 238125"/>
              <a:gd name="connsiteX23" fmla="*/ 169069 w 238125"/>
              <a:gd name="connsiteY23" fmla="*/ 211931 h 238125"/>
              <a:gd name="connsiteX24" fmla="*/ 211931 w 238125"/>
              <a:gd name="connsiteY24" fmla="*/ 169069 h 238125"/>
              <a:gd name="connsiteX25" fmla="*/ 216694 w 238125"/>
              <a:gd name="connsiteY25" fmla="*/ 164306 h 238125"/>
              <a:gd name="connsiteX26" fmla="*/ 216694 w 238125"/>
              <a:gd name="connsiteY26" fmla="*/ 154143 h 238125"/>
              <a:gd name="connsiteX27" fmla="*/ 235744 w 238125"/>
              <a:gd name="connsiteY27" fmla="*/ 121444 h 238125"/>
              <a:gd name="connsiteX28" fmla="*/ 216694 w 238125"/>
              <a:gd name="connsiteY28" fmla="*/ 88744 h 238125"/>
              <a:gd name="connsiteX29" fmla="*/ 211931 w 238125"/>
              <a:gd name="connsiteY29" fmla="*/ 145256 h 238125"/>
              <a:gd name="connsiteX30" fmla="*/ 207169 w 238125"/>
              <a:gd name="connsiteY30" fmla="*/ 150019 h 238125"/>
              <a:gd name="connsiteX31" fmla="*/ 207169 w 238125"/>
              <a:gd name="connsiteY31" fmla="*/ 159753 h 238125"/>
              <a:gd name="connsiteX32" fmla="*/ 159753 w 238125"/>
              <a:gd name="connsiteY32" fmla="*/ 207169 h 238125"/>
              <a:gd name="connsiteX33" fmla="*/ 150019 w 238125"/>
              <a:gd name="connsiteY33" fmla="*/ 207169 h 238125"/>
              <a:gd name="connsiteX34" fmla="*/ 145256 w 238125"/>
              <a:gd name="connsiteY34" fmla="*/ 211931 h 238125"/>
              <a:gd name="connsiteX35" fmla="*/ 121444 w 238125"/>
              <a:gd name="connsiteY35" fmla="*/ 226219 h 238125"/>
              <a:gd name="connsiteX36" fmla="*/ 97631 w 238125"/>
              <a:gd name="connsiteY36" fmla="*/ 211931 h 238125"/>
              <a:gd name="connsiteX37" fmla="*/ 92869 w 238125"/>
              <a:gd name="connsiteY37" fmla="*/ 207169 h 238125"/>
              <a:gd name="connsiteX38" fmla="*/ 83134 w 238125"/>
              <a:gd name="connsiteY38" fmla="*/ 207169 h 238125"/>
              <a:gd name="connsiteX39" fmla="*/ 35719 w 238125"/>
              <a:gd name="connsiteY39" fmla="*/ 159753 h 238125"/>
              <a:gd name="connsiteX40" fmla="*/ 35719 w 238125"/>
              <a:gd name="connsiteY40" fmla="*/ 150019 h 238125"/>
              <a:gd name="connsiteX41" fmla="*/ 30956 w 238125"/>
              <a:gd name="connsiteY41" fmla="*/ 145256 h 238125"/>
              <a:gd name="connsiteX42" fmla="*/ 16669 w 238125"/>
              <a:gd name="connsiteY42" fmla="*/ 121444 h 238125"/>
              <a:gd name="connsiteX43" fmla="*/ 30956 w 238125"/>
              <a:gd name="connsiteY43" fmla="*/ 97631 h 238125"/>
              <a:gd name="connsiteX44" fmla="*/ 35719 w 238125"/>
              <a:gd name="connsiteY44" fmla="*/ 92869 h 238125"/>
              <a:gd name="connsiteX45" fmla="*/ 35719 w 238125"/>
              <a:gd name="connsiteY45" fmla="*/ 83134 h 238125"/>
              <a:gd name="connsiteX46" fmla="*/ 83134 w 238125"/>
              <a:gd name="connsiteY46" fmla="*/ 35719 h 238125"/>
              <a:gd name="connsiteX47" fmla="*/ 92869 w 238125"/>
              <a:gd name="connsiteY47" fmla="*/ 35719 h 238125"/>
              <a:gd name="connsiteX48" fmla="*/ 97631 w 238125"/>
              <a:gd name="connsiteY48" fmla="*/ 30956 h 238125"/>
              <a:gd name="connsiteX49" fmla="*/ 121444 w 238125"/>
              <a:gd name="connsiteY49" fmla="*/ 16669 h 238125"/>
              <a:gd name="connsiteX50" fmla="*/ 145256 w 238125"/>
              <a:gd name="connsiteY50" fmla="*/ 30956 h 238125"/>
              <a:gd name="connsiteX51" fmla="*/ 150019 w 238125"/>
              <a:gd name="connsiteY51" fmla="*/ 35719 h 238125"/>
              <a:gd name="connsiteX52" fmla="*/ 159753 w 238125"/>
              <a:gd name="connsiteY52" fmla="*/ 35719 h 238125"/>
              <a:gd name="connsiteX53" fmla="*/ 207169 w 238125"/>
              <a:gd name="connsiteY53" fmla="*/ 83134 h 238125"/>
              <a:gd name="connsiteX54" fmla="*/ 207169 w 238125"/>
              <a:gd name="connsiteY54" fmla="*/ 92869 h 238125"/>
              <a:gd name="connsiteX55" fmla="*/ 211931 w 238125"/>
              <a:gd name="connsiteY55" fmla="*/ 97631 h 238125"/>
              <a:gd name="connsiteX56" fmla="*/ 226219 w 238125"/>
              <a:gd name="connsiteY56" fmla="*/ 121444 h 238125"/>
              <a:gd name="connsiteX57" fmla="*/ 211931 w 238125"/>
              <a:gd name="connsiteY57" fmla="*/ 145256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8125" h="238125">
                <a:moveTo>
                  <a:pt x="216694" y="88744"/>
                </a:moveTo>
                <a:lnTo>
                  <a:pt x="216694" y="78581"/>
                </a:lnTo>
                <a:cubicBezTo>
                  <a:pt x="216694" y="75952"/>
                  <a:pt x="214560" y="73819"/>
                  <a:pt x="211931" y="73819"/>
                </a:cubicBezTo>
                <a:cubicBezTo>
                  <a:pt x="188300" y="73819"/>
                  <a:pt x="169069" y="54588"/>
                  <a:pt x="169069" y="30956"/>
                </a:cubicBezTo>
                <a:cubicBezTo>
                  <a:pt x="169069" y="28327"/>
                  <a:pt x="166935" y="26194"/>
                  <a:pt x="164306" y="26194"/>
                </a:cubicBezTo>
                <a:lnTo>
                  <a:pt x="154143" y="26194"/>
                </a:lnTo>
                <a:cubicBezTo>
                  <a:pt x="151133" y="15202"/>
                  <a:pt x="137855" y="7144"/>
                  <a:pt x="121444" y="7144"/>
                </a:cubicBezTo>
                <a:cubicBezTo>
                  <a:pt x="105032" y="7144"/>
                  <a:pt x="91745" y="15202"/>
                  <a:pt x="88744" y="26194"/>
                </a:cubicBezTo>
                <a:lnTo>
                  <a:pt x="78581" y="26194"/>
                </a:lnTo>
                <a:cubicBezTo>
                  <a:pt x="75952" y="26194"/>
                  <a:pt x="73819" y="28327"/>
                  <a:pt x="73819" y="30956"/>
                </a:cubicBezTo>
                <a:cubicBezTo>
                  <a:pt x="73819" y="54588"/>
                  <a:pt x="54588" y="73819"/>
                  <a:pt x="30956" y="73819"/>
                </a:cubicBezTo>
                <a:cubicBezTo>
                  <a:pt x="28327" y="73819"/>
                  <a:pt x="26194" y="75952"/>
                  <a:pt x="26194" y="78581"/>
                </a:cubicBezTo>
                <a:lnTo>
                  <a:pt x="26194" y="88744"/>
                </a:lnTo>
                <a:cubicBezTo>
                  <a:pt x="15202" y="91754"/>
                  <a:pt x="7144" y="105032"/>
                  <a:pt x="7144" y="121444"/>
                </a:cubicBezTo>
                <a:cubicBezTo>
                  <a:pt x="7144" y="137855"/>
                  <a:pt x="15202" y="151143"/>
                  <a:pt x="26194" y="154143"/>
                </a:cubicBezTo>
                <a:lnTo>
                  <a:pt x="26194" y="164306"/>
                </a:lnTo>
                <a:cubicBezTo>
                  <a:pt x="26194" y="166935"/>
                  <a:pt x="28327" y="169069"/>
                  <a:pt x="30956" y="169069"/>
                </a:cubicBezTo>
                <a:cubicBezTo>
                  <a:pt x="54588" y="169069"/>
                  <a:pt x="73819" y="188300"/>
                  <a:pt x="73819" y="211931"/>
                </a:cubicBezTo>
                <a:cubicBezTo>
                  <a:pt x="73819" y="214560"/>
                  <a:pt x="75952" y="216694"/>
                  <a:pt x="78581" y="216694"/>
                </a:cubicBezTo>
                <a:lnTo>
                  <a:pt x="88744" y="216694"/>
                </a:lnTo>
                <a:cubicBezTo>
                  <a:pt x="91754" y="227686"/>
                  <a:pt x="105042" y="235744"/>
                  <a:pt x="121444" y="235744"/>
                </a:cubicBezTo>
                <a:cubicBezTo>
                  <a:pt x="137846" y="235744"/>
                  <a:pt x="151133" y="227686"/>
                  <a:pt x="154143" y="216694"/>
                </a:cubicBezTo>
                <a:lnTo>
                  <a:pt x="164306" y="216694"/>
                </a:lnTo>
                <a:cubicBezTo>
                  <a:pt x="166935" y="216694"/>
                  <a:pt x="169069" y="214560"/>
                  <a:pt x="169069" y="211931"/>
                </a:cubicBezTo>
                <a:cubicBezTo>
                  <a:pt x="169069" y="188300"/>
                  <a:pt x="188300" y="169069"/>
                  <a:pt x="211931" y="169069"/>
                </a:cubicBezTo>
                <a:cubicBezTo>
                  <a:pt x="214560" y="169069"/>
                  <a:pt x="216694" y="166935"/>
                  <a:pt x="216694" y="164306"/>
                </a:cubicBezTo>
                <a:lnTo>
                  <a:pt x="216694" y="154143"/>
                </a:lnTo>
                <a:cubicBezTo>
                  <a:pt x="227686" y="151133"/>
                  <a:pt x="235744" y="137855"/>
                  <a:pt x="235744" y="121444"/>
                </a:cubicBezTo>
                <a:cubicBezTo>
                  <a:pt x="235744" y="105032"/>
                  <a:pt x="227686" y="91745"/>
                  <a:pt x="216694" y="88744"/>
                </a:cubicBezTo>
                <a:close/>
                <a:moveTo>
                  <a:pt x="211931" y="145256"/>
                </a:moveTo>
                <a:cubicBezTo>
                  <a:pt x="209302" y="145256"/>
                  <a:pt x="207169" y="147390"/>
                  <a:pt x="207169" y="150019"/>
                </a:cubicBezTo>
                <a:lnTo>
                  <a:pt x="207169" y="159753"/>
                </a:lnTo>
                <a:cubicBezTo>
                  <a:pt x="182070" y="162030"/>
                  <a:pt x="162020" y="182070"/>
                  <a:pt x="159753" y="207169"/>
                </a:cubicBezTo>
                <a:lnTo>
                  <a:pt x="150019" y="207169"/>
                </a:lnTo>
                <a:cubicBezTo>
                  <a:pt x="147390" y="207169"/>
                  <a:pt x="145256" y="209302"/>
                  <a:pt x="145256" y="211931"/>
                </a:cubicBezTo>
                <a:cubicBezTo>
                  <a:pt x="145256" y="219675"/>
                  <a:pt x="134350" y="226219"/>
                  <a:pt x="121444" y="226219"/>
                </a:cubicBezTo>
                <a:cubicBezTo>
                  <a:pt x="108537" y="226219"/>
                  <a:pt x="97631" y="219675"/>
                  <a:pt x="97631" y="211931"/>
                </a:cubicBezTo>
                <a:cubicBezTo>
                  <a:pt x="97631" y="209302"/>
                  <a:pt x="95498" y="207169"/>
                  <a:pt x="92869" y="207169"/>
                </a:cubicBezTo>
                <a:lnTo>
                  <a:pt x="83134" y="207169"/>
                </a:lnTo>
                <a:cubicBezTo>
                  <a:pt x="80858" y="182070"/>
                  <a:pt x="60817" y="162030"/>
                  <a:pt x="35719" y="159753"/>
                </a:cubicBezTo>
                <a:lnTo>
                  <a:pt x="35719" y="150019"/>
                </a:lnTo>
                <a:cubicBezTo>
                  <a:pt x="35719" y="147390"/>
                  <a:pt x="33585" y="145256"/>
                  <a:pt x="30956" y="145256"/>
                </a:cubicBezTo>
                <a:cubicBezTo>
                  <a:pt x="23212" y="145256"/>
                  <a:pt x="16669" y="134350"/>
                  <a:pt x="16669" y="121444"/>
                </a:cubicBezTo>
                <a:cubicBezTo>
                  <a:pt x="16669" y="108537"/>
                  <a:pt x="23212" y="97631"/>
                  <a:pt x="30956" y="97631"/>
                </a:cubicBezTo>
                <a:cubicBezTo>
                  <a:pt x="33585" y="97631"/>
                  <a:pt x="35719" y="95498"/>
                  <a:pt x="35719" y="92869"/>
                </a:cubicBezTo>
                <a:lnTo>
                  <a:pt x="35719" y="83134"/>
                </a:lnTo>
                <a:cubicBezTo>
                  <a:pt x="60817" y="80858"/>
                  <a:pt x="80867" y="60817"/>
                  <a:pt x="83134" y="35719"/>
                </a:cubicBezTo>
                <a:lnTo>
                  <a:pt x="92869" y="35719"/>
                </a:lnTo>
                <a:cubicBezTo>
                  <a:pt x="95498" y="35719"/>
                  <a:pt x="97631" y="33585"/>
                  <a:pt x="97631" y="30956"/>
                </a:cubicBezTo>
                <a:cubicBezTo>
                  <a:pt x="97631" y="23212"/>
                  <a:pt x="108537" y="16669"/>
                  <a:pt x="121444" y="16669"/>
                </a:cubicBezTo>
                <a:cubicBezTo>
                  <a:pt x="134350" y="16669"/>
                  <a:pt x="145256" y="23212"/>
                  <a:pt x="145256" y="30956"/>
                </a:cubicBezTo>
                <a:cubicBezTo>
                  <a:pt x="145256" y="33585"/>
                  <a:pt x="147390" y="35719"/>
                  <a:pt x="150019" y="35719"/>
                </a:cubicBezTo>
                <a:lnTo>
                  <a:pt x="159753" y="35719"/>
                </a:lnTo>
                <a:cubicBezTo>
                  <a:pt x="162030" y="60817"/>
                  <a:pt x="182070" y="80867"/>
                  <a:pt x="207169" y="83134"/>
                </a:cubicBezTo>
                <a:lnTo>
                  <a:pt x="207169" y="92869"/>
                </a:lnTo>
                <a:cubicBezTo>
                  <a:pt x="207169" y="95498"/>
                  <a:pt x="209302" y="97631"/>
                  <a:pt x="211931" y="97631"/>
                </a:cubicBezTo>
                <a:cubicBezTo>
                  <a:pt x="219675" y="97631"/>
                  <a:pt x="226219" y="108537"/>
                  <a:pt x="226219" y="121444"/>
                </a:cubicBezTo>
                <a:cubicBezTo>
                  <a:pt x="226219" y="134350"/>
                  <a:pt x="219675" y="145256"/>
                  <a:pt x="211931" y="145256"/>
                </a:cubicBezTo>
                <a:close/>
              </a:path>
            </a:pathLst>
          </a:custGeom>
          <a:noFill/>
          <a:ln w="3175" cap="flat">
            <a:solidFill>
              <a:schemeClr val="tx1">
                <a:lumMod val="65000"/>
                <a:lumOff val="3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5" name="Picture Placeholder 154" descr="Picture Placeholder">
            <a:extLst>
              <a:ext uri="{FF2B5EF4-FFF2-40B4-BE49-F238E27FC236}">
                <a16:creationId xmlns:a16="http://schemas.microsoft.com/office/drawing/2014/main" id="{A87F991B-DC4F-4547-9F90-390B098E4C48}"/>
              </a:ext>
            </a:extLst>
          </p:cNvPr>
          <p:cNvSpPr>
            <a:spLocks noGrp="1"/>
          </p:cNvSpPr>
          <p:nvPr userDrawn="1">
            <p:ph type="pic" sz="quarter" idx="25"/>
          </p:nvPr>
        </p:nvSpPr>
        <p:spPr>
          <a:xfrm>
            <a:off x="2377578" y="2221557"/>
            <a:ext cx="4487992" cy="2700002"/>
          </a:xfrm>
          <a:custGeom>
            <a:avLst/>
            <a:gdLst>
              <a:gd name="connsiteX0" fmla="*/ 0 w 535297"/>
              <a:gd name="connsiteY0" fmla="*/ 0 h 919164"/>
              <a:gd name="connsiteX1" fmla="*/ 535297 w 535297"/>
              <a:gd name="connsiteY1" fmla="*/ 0 h 919164"/>
              <a:gd name="connsiteX2" fmla="*/ 535297 w 535297"/>
              <a:gd name="connsiteY2" fmla="*/ 919164 h 919164"/>
              <a:gd name="connsiteX3" fmla="*/ 0 w 535297"/>
              <a:gd name="connsiteY3" fmla="*/ 919164 h 91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297" h="919164">
                <a:moveTo>
                  <a:pt x="0" y="0"/>
                </a:moveTo>
                <a:lnTo>
                  <a:pt x="535297" y="0"/>
                </a:lnTo>
                <a:lnTo>
                  <a:pt x="535297" y="919164"/>
                </a:lnTo>
                <a:lnTo>
                  <a:pt x="0" y="919164"/>
                </a:lnTo>
                <a:close/>
              </a:path>
            </a:pathLst>
          </a:custGeom>
          <a:solidFill>
            <a:schemeClr val="bg1"/>
          </a:solidFill>
          <a:effectLst>
            <a:innerShdw blurRad="76200" dist="50800" dir="18900000">
              <a:prstClr val="black">
                <a:alpha val="14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594869BC-AD37-4932-A9B0-E8C6A1BFC8B7}"/>
              </a:ext>
            </a:extLst>
          </p:cNvPr>
          <p:cNvGrpSpPr/>
          <p:nvPr userDrawn="1"/>
        </p:nvGrpSpPr>
        <p:grpSpPr>
          <a:xfrm>
            <a:off x="1021577" y="884258"/>
            <a:ext cx="7199994" cy="5400001"/>
            <a:chOff x="2496003" y="884258"/>
            <a:chExt cx="7199994" cy="540000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1AB5C66-9484-4588-ABFB-955A591DEB63}"/>
                </a:ext>
              </a:extLst>
            </p:cNvPr>
            <p:cNvSpPr/>
            <p:nvPr userDrawn="1"/>
          </p:nvSpPr>
          <p:spPr>
            <a:xfrm rot="5400000" flipH="1" flipV="1">
              <a:off x="23494" y="3356767"/>
              <a:ext cx="5400001" cy="454983"/>
            </a:xfrm>
            <a:custGeom>
              <a:avLst/>
              <a:gdLst>
                <a:gd name="connsiteX0" fmla="*/ 5400001 w 5400001"/>
                <a:gd name="connsiteY0" fmla="*/ 0 h 454983"/>
                <a:gd name="connsiteX1" fmla="*/ 4945018 w 5400001"/>
                <a:gd name="connsiteY1" fmla="*/ 454983 h 454983"/>
                <a:gd name="connsiteX2" fmla="*/ 4221873 w 5400001"/>
                <a:gd name="connsiteY2" fmla="*/ 454983 h 454983"/>
                <a:gd name="connsiteX3" fmla="*/ 3148030 w 5400001"/>
                <a:gd name="connsiteY3" fmla="*/ 454983 h 454983"/>
                <a:gd name="connsiteX4" fmla="*/ 2975116 w 5400001"/>
                <a:gd name="connsiteY4" fmla="*/ 454983 h 454983"/>
                <a:gd name="connsiteX5" fmla="*/ 2424886 w 5400001"/>
                <a:gd name="connsiteY5" fmla="*/ 454983 h 454983"/>
                <a:gd name="connsiteX6" fmla="*/ 2251971 w 5400001"/>
                <a:gd name="connsiteY6" fmla="*/ 454983 h 454983"/>
                <a:gd name="connsiteX7" fmla="*/ 1178128 w 5400001"/>
                <a:gd name="connsiteY7" fmla="*/ 454983 h 454983"/>
                <a:gd name="connsiteX8" fmla="*/ 454983 w 5400001"/>
                <a:gd name="connsiteY8" fmla="*/ 454983 h 454983"/>
                <a:gd name="connsiteX9" fmla="*/ 0 w 5400001"/>
                <a:gd name="connsiteY9" fmla="*/ 0 h 454983"/>
                <a:gd name="connsiteX10" fmla="*/ 1178128 w 5400001"/>
                <a:gd name="connsiteY10" fmla="*/ 0 h 454983"/>
                <a:gd name="connsiteX11" fmla="*/ 1796988 w 5400001"/>
                <a:gd name="connsiteY11" fmla="*/ 0 h 454983"/>
                <a:gd name="connsiteX12" fmla="*/ 2424886 w 5400001"/>
                <a:gd name="connsiteY12" fmla="*/ 0 h 454983"/>
                <a:gd name="connsiteX13" fmla="*/ 2975116 w 5400001"/>
                <a:gd name="connsiteY13" fmla="*/ 0 h 454983"/>
                <a:gd name="connsiteX14" fmla="*/ 3603013 w 5400001"/>
                <a:gd name="connsiteY14" fmla="*/ 0 h 454983"/>
                <a:gd name="connsiteX15" fmla="*/ 4221873 w 5400001"/>
                <a:gd name="connsiteY15" fmla="*/ 0 h 45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00001" h="454983">
                  <a:moveTo>
                    <a:pt x="5400001" y="0"/>
                  </a:moveTo>
                  <a:lnTo>
                    <a:pt x="4945018" y="454983"/>
                  </a:lnTo>
                  <a:lnTo>
                    <a:pt x="4221873" y="454983"/>
                  </a:lnTo>
                  <a:lnTo>
                    <a:pt x="3148030" y="454983"/>
                  </a:lnTo>
                  <a:lnTo>
                    <a:pt x="2975116" y="454983"/>
                  </a:lnTo>
                  <a:lnTo>
                    <a:pt x="2424886" y="454983"/>
                  </a:lnTo>
                  <a:lnTo>
                    <a:pt x="2251971" y="454983"/>
                  </a:lnTo>
                  <a:lnTo>
                    <a:pt x="1178128" y="454983"/>
                  </a:lnTo>
                  <a:lnTo>
                    <a:pt x="454983" y="454983"/>
                  </a:lnTo>
                  <a:lnTo>
                    <a:pt x="0" y="0"/>
                  </a:lnTo>
                  <a:lnTo>
                    <a:pt x="1178128" y="0"/>
                  </a:lnTo>
                  <a:lnTo>
                    <a:pt x="1796988" y="0"/>
                  </a:lnTo>
                  <a:lnTo>
                    <a:pt x="2424886" y="0"/>
                  </a:lnTo>
                  <a:lnTo>
                    <a:pt x="2975116" y="0"/>
                  </a:lnTo>
                  <a:lnTo>
                    <a:pt x="3603013" y="0"/>
                  </a:lnTo>
                  <a:lnTo>
                    <a:pt x="4221873" y="0"/>
                  </a:lnTo>
                  <a:close/>
                </a:path>
              </a:pathLst>
            </a:custGeom>
            <a:blipFill>
              <a:blip r:embed="rId3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336EA5B-3196-4C4C-83FB-EFCEBFC9CEDC}"/>
                </a:ext>
              </a:extLst>
            </p:cNvPr>
            <p:cNvSpPr/>
            <p:nvPr userDrawn="1"/>
          </p:nvSpPr>
          <p:spPr>
            <a:xfrm rot="5400000">
              <a:off x="6768505" y="3356767"/>
              <a:ext cx="5400001" cy="454983"/>
            </a:xfrm>
            <a:custGeom>
              <a:avLst/>
              <a:gdLst>
                <a:gd name="connsiteX0" fmla="*/ 0 w 5400001"/>
                <a:gd name="connsiteY0" fmla="*/ 0 h 454983"/>
                <a:gd name="connsiteX1" fmla="*/ 1178128 w 5400001"/>
                <a:gd name="connsiteY1" fmla="*/ 0 h 454983"/>
                <a:gd name="connsiteX2" fmla="*/ 1796988 w 5400001"/>
                <a:gd name="connsiteY2" fmla="*/ 0 h 454983"/>
                <a:gd name="connsiteX3" fmla="*/ 2424886 w 5400001"/>
                <a:gd name="connsiteY3" fmla="*/ 0 h 454983"/>
                <a:gd name="connsiteX4" fmla="*/ 2975116 w 5400001"/>
                <a:gd name="connsiteY4" fmla="*/ 0 h 454983"/>
                <a:gd name="connsiteX5" fmla="*/ 3603013 w 5400001"/>
                <a:gd name="connsiteY5" fmla="*/ 0 h 454983"/>
                <a:gd name="connsiteX6" fmla="*/ 4221874 w 5400001"/>
                <a:gd name="connsiteY6" fmla="*/ 0 h 454983"/>
                <a:gd name="connsiteX7" fmla="*/ 5400001 w 5400001"/>
                <a:gd name="connsiteY7" fmla="*/ 0 h 454983"/>
                <a:gd name="connsiteX8" fmla="*/ 4945018 w 5400001"/>
                <a:gd name="connsiteY8" fmla="*/ 454983 h 454983"/>
                <a:gd name="connsiteX9" fmla="*/ 4221874 w 5400001"/>
                <a:gd name="connsiteY9" fmla="*/ 454983 h 454983"/>
                <a:gd name="connsiteX10" fmla="*/ 3148030 w 5400001"/>
                <a:gd name="connsiteY10" fmla="*/ 454983 h 454983"/>
                <a:gd name="connsiteX11" fmla="*/ 2975116 w 5400001"/>
                <a:gd name="connsiteY11" fmla="*/ 454983 h 454983"/>
                <a:gd name="connsiteX12" fmla="*/ 2424886 w 5400001"/>
                <a:gd name="connsiteY12" fmla="*/ 454983 h 454983"/>
                <a:gd name="connsiteX13" fmla="*/ 2251971 w 5400001"/>
                <a:gd name="connsiteY13" fmla="*/ 454983 h 454983"/>
                <a:gd name="connsiteX14" fmla="*/ 1178128 w 5400001"/>
                <a:gd name="connsiteY14" fmla="*/ 454983 h 454983"/>
                <a:gd name="connsiteX15" fmla="*/ 454983 w 5400001"/>
                <a:gd name="connsiteY15" fmla="*/ 454983 h 45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00001" h="454983">
                  <a:moveTo>
                    <a:pt x="0" y="0"/>
                  </a:moveTo>
                  <a:lnTo>
                    <a:pt x="1178128" y="0"/>
                  </a:lnTo>
                  <a:lnTo>
                    <a:pt x="1796988" y="0"/>
                  </a:lnTo>
                  <a:lnTo>
                    <a:pt x="2424886" y="0"/>
                  </a:lnTo>
                  <a:lnTo>
                    <a:pt x="2975116" y="0"/>
                  </a:lnTo>
                  <a:lnTo>
                    <a:pt x="3603013" y="0"/>
                  </a:lnTo>
                  <a:lnTo>
                    <a:pt x="4221874" y="0"/>
                  </a:lnTo>
                  <a:lnTo>
                    <a:pt x="5400001" y="0"/>
                  </a:lnTo>
                  <a:lnTo>
                    <a:pt x="4945018" y="454983"/>
                  </a:lnTo>
                  <a:lnTo>
                    <a:pt x="4221874" y="454983"/>
                  </a:lnTo>
                  <a:lnTo>
                    <a:pt x="3148030" y="454983"/>
                  </a:lnTo>
                  <a:lnTo>
                    <a:pt x="2975116" y="454983"/>
                  </a:lnTo>
                  <a:lnTo>
                    <a:pt x="2424886" y="454983"/>
                  </a:lnTo>
                  <a:lnTo>
                    <a:pt x="2251971" y="454983"/>
                  </a:lnTo>
                  <a:lnTo>
                    <a:pt x="1178128" y="454983"/>
                  </a:lnTo>
                  <a:lnTo>
                    <a:pt x="454983" y="454983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40000" sy="4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69E4B97-4A1C-4BAF-ABDC-71F60BF5FE48}"/>
                </a:ext>
              </a:extLst>
            </p:cNvPr>
            <p:cNvSpPr/>
            <p:nvPr userDrawn="1"/>
          </p:nvSpPr>
          <p:spPr>
            <a:xfrm rot="10800000" flipV="1">
              <a:off x="2496003" y="884259"/>
              <a:ext cx="7199994" cy="454983"/>
            </a:xfrm>
            <a:custGeom>
              <a:avLst/>
              <a:gdLst>
                <a:gd name="connsiteX0" fmla="*/ 7199994 w 7199994"/>
                <a:gd name="connsiteY0" fmla="*/ 0 h 454983"/>
                <a:gd name="connsiteX1" fmla="*/ 5003045 w 7199994"/>
                <a:gd name="connsiteY1" fmla="*/ 0 h 454983"/>
                <a:gd name="connsiteX2" fmla="*/ 4775114 w 7199994"/>
                <a:gd name="connsiteY2" fmla="*/ 0 h 454983"/>
                <a:gd name="connsiteX3" fmla="*/ 4621829 w 7199994"/>
                <a:gd name="connsiteY3" fmla="*/ 0 h 454983"/>
                <a:gd name="connsiteX4" fmla="*/ 2578165 w 7199994"/>
                <a:gd name="connsiteY4" fmla="*/ 0 h 454983"/>
                <a:gd name="connsiteX5" fmla="*/ 2424880 w 7199994"/>
                <a:gd name="connsiteY5" fmla="*/ 0 h 454983"/>
                <a:gd name="connsiteX6" fmla="*/ 2196949 w 7199994"/>
                <a:gd name="connsiteY6" fmla="*/ 0 h 454983"/>
                <a:gd name="connsiteX7" fmla="*/ 0 w 7199994"/>
                <a:gd name="connsiteY7" fmla="*/ 0 h 454983"/>
                <a:gd name="connsiteX8" fmla="*/ 454979 w 7199994"/>
                <a:gd name="connsiteY8" fmla="*/ 454983 h 454983"/>
                <a:gd name="connsiteX9" fmla="*/ 2196949 w 7199994"/>
                <a:gd name="connsiteY9" fmla="*/ 454983 h 454983"/>
                <a:gd name="connsiteX10" fmla="*/ 2424880 w 7199994"/>
                <a:gd name="connsiteY10" fmla="*/ 454983 h 454983"/>
                <a:gd name="connsiteX11" fmla="*/ 3033144 w 7199994"/>
                <a:gd name="connsiteY11" fmla="*/ 454983 h 454983"/>
                <a:gd name="connsiteX12" fmla="*/ 4166850 w 7199994"/>
                <a:gd name="connsiteY12" fmla="*/ 454983 h 454983"/>
                <a:gd name="connsiteX13" fmla="*/ 4775114 w 7199994"/>
                <a:gd name="connsiteY13" fmla="*/ 454983 h 454983"/>
                <a:gd name="connsiteX14" fmla="*/ 5003045 w 7199994"/>
                <a:gd name="connsiteY14" fmla="*/ 454983 h 454983"/>
                <a:gd name="connsiteX15" fmla="*/ 6745015 w 7199994"/>
                <a:gd name="connsiteY15" fmla="*/ 454983 h 45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99994" h="454983">
                  <a:moveTo>
                    <a:pt x="7199994" y="0"/>
                  </a:moveTo>
                  <a:lnTo>
                    <a:pt x="5003045" y="0"/>
                  </a:lnTo>
                  <a:lnTo>
                    <a:pt x="4775114" y="0"/>
                  </a:lnTo>
                  <a:lnTo>
                    <a:pt x="4621829" y="0"/>
                  </a:lnTo>
                  <a:lnTo>
                    <a:pt x="2578165" y="0"/>
                  </a:lnTo>
                  <a:lnTo>
                    <a:pt x="2424880" y="0"/>
                  </a:lnTo>
                  <a:lnTo>
                    <a:pt x="2196949" y="0"/>
                  </a:lnTo>
                  <a:lnTo>
                    <a:pt x="0" y="0"/>
                  </a:lnTo>
                  <a:lnTo>
                    <a:pt x="454979" y="454983"/>
                  </a:lnTo>
                  <a:lnTo>
                    <a:pt x="2196949" y="454983"/>
                  </a:lnTo>
                  <a:lnTo>
                    <a:pt x="2424880" y="454983"/>
                  </a:lnTo>
                  <a:lnTo>
                    <a:pt x="3033144" y="454983"/>
                  </a:lnTo>
                  <a:lnTo>
                    <a:pt x="4166850" y="454983"/>
                  </a:lnTo>
                  <a:lnTo>
                    <a:pt x="4775114" y="454983"/>
                  </a:lnTo>
                  <a:lnTo>
                    <a:pt x="5003045" y="454983"/>
                  </a:lnTo>
                  <a:lnTo>
                    <a:pt x="6745015" y="454983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4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E1AD89-321C-4264-85C0-69D8222BD14F}"/>
                </a:ext>
              </a:extLst>
            </p:cNvPr>
            <p:cNvSpPr/>
            <p:nvPr userDrawn="1"/>
          </p:nvSpPr>
          <p:spPr>
            <a:xfrm rot="10800000">
              <a:off x="2496003" y="5829275"/>
              <a:ext cx="7199994" cy="454983"/>
            </a:xfrm>
            <a:custGeom>
              <a:avLst/>
              <a:gdLst>
                <a:gd name="connsiteX0" fmla="*/ 6745015 w 7199994"/>
                <a:gd name="connsiteY0" fmla="*/ 454983 h 454983"/>
                <a:gd name="connsiteX1" fmla="*/ 5003045 w 7199994"/>
                <a:gd name="connsiteY1" fmla="*/ 454983 h 454983"/>
                <a:gd name="connsiteX2" fmla="*/ 4775114 w 7199994"/>
                <a:gd name="connsiteY2" fmla="*/ 454983 h 454983"/>
                <a:gd name="connsiteX3" fmla="*/ 4166850 w 7199994"/>
                <a:gd name="connsiteY3" fmla="*/ 454983 h 454983"/>
                <a:gd name="connsiteX4" fmla="*/ 3033144 w 7199994"/>
                <a:gd name="connsiteY4" fmla="*/ 454983 h 454983"/>
                <a:gd name="connsiteX5" fmla="*/ 2424880 w 7199994"/>
                <a:gd name="connsiteY5" fmla="*/ 454983 h 454983"/>
                <a:gd name="connsiteX6" fmla="*/ 2196949 w 7199994"/>
                <a:gd name="connsiteY6" fmla="*/ 454983 h 454983"/>
                <a:gd name="connsiteX7" fmla="*/ 454979 w 7199994"/>
                <a:gd name="connsiteY7" fmla="*/ 454983 h 454983"/>
                <a:gd name="connsiteX8" fmla="*/ 0 w 7199994"/>
                <a:gd name="connsiteY8" fmla="*/ 0 h 454983"/>
                <a:gd name="connsiteX9" fmla="*/ 2196949 w 7199994"/>
                <a:gd name="connsiteY9" fmla="*/ 0 h 454983"/>
                <a:gd name="connsiteX10" fmla="*/ 2424880 w 7199994"/>
                <a:gd name="connsiteY10" fmla="*/ 0 h 454983"/>
                <a:gd name="connsiteX11" fmla="*/ 2578165 w 7199994"/>
                <a:gd name="connsiteY11" fmla="*/ 0 h 454983"/>
                <a:gd name="connsiteX12" fmla="*/ 4621829 w 7199994"/>
                <a:gd name="connsiteY12" fmla="*/ 0 h 454983"/>
                <a:gd name="connsiteX13" fmla="*/ 4775114 w 7199994"/>
                <a:gd name="connsiteY13" fmla="*/ 0 h 454983"/>
                <a:gd name="connsiteX14" fmla="*/ 5003045 w 7199994"/>
                <a:gd name="connsiteY14" fmla="*/ 0 h 454983"/>
                <a:gd name="connsiteX15" fmla="*/ 7199994 w 7199994"/>
                <a:gd name="connsiteY15" fmla="*/ 0 h 45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99994" h="454983">
                  <a:moveTo>
                    <a:pt x="6745015" y="454983"/>
                  </a:moveTo>
                  <a:lnTo>
                    <a:pt x="5003045" y="454983"/>
                  </a:lnTo>
                  <a:lnTo>
                    <a:pt x="4775114" y="454983"/>
                  </a:lnTo>
                  <a:lnTo>
                    <a:pt x="4166850" y="454983"/>
                  </a:lnTo>
                  <a:lnTo>
                    <a:pt x="3033144" y="454983"/>
                  </a:lnTo>
                  <a:lnTo>
                    <a:pt x="2424880" y="454983"/>
                  </a:lnTo>
                  <a:lnTo>
                    <a:pt x="2196949" y="454983"/>
                  </a:lnTo>
                  <a:lnTo>
                    <a:pt x="454979" y="454983"/>
                  </a:lnTo>
                  <a:lnTo>
                    <a:pt x="0" y="0"/>
                  </a:lnTo>
                  <a:lnTo>
                    <a:pt x="2196949" y="0"/>
                  </a:lnTo>
                  <a:lnTo>
                    <a:pt x="2424880" y="0"/>
                  </a:lnTo>
                  <a:lnTo>
                    <a:pt x="2578165" y="0"/>
                  </a:lnTo>
                  <a:lnTo>
                    <a:pt x="4621829" y="0"/>
                  </a:lnTo>
                  <a:lnTo>
                    <a:pt x="4775114" y="0"/>
                  </a:lnTo>
                  <a:lnTo>
                    <a:pt x="5003045" y="0"/>
                  </a:lnTo>
                  <a:lnTo>
                    <a:pt x="7199994" y="0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40000" sy="4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" name="Group 15" descr="Photo Frame">
            <a:extLst>
              <a:ext uri="{FF2B5EF4-FFF2-40B4-BE49-F238E27FC236}">
                <a16:creationId xmlns:a16="http://schemas.microsoft.com/office/drawing/2014/main" id="{7A5365DF-D64D-4ECB-8445-590BD088E6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89737" y="884257"/>
            <a:ext cx="2115297" cy="2713433"/>
            <a:chOff x="3379147" y="2596065"/>
            <a:chExt cx="1085482" cy="139242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F91D36-5BDD-44A6-8535-AC8AD4C57BBE}"/>
                </a:ext>
              </a:extLst>
            </p:cNvPr>
            <p:cNvSpPr>
              <a:spLocks/>
            </p:cNvSpPr>
            <p:nvPr/>
          </p:nvSpPr>
          <p:spPr>
            <a:xfrm rot="5400000">
              <a:off x="3359660" y="2886288"/>
              <a:ext cx="1124459" cy="811974"/>
            </a:xfrm>
            <a:custGeom>
              <a:avLst/>
              <a:gdLst>
                <a:gd name="connsiteX0" fmla="*/ 0 w 1463096"/>
                <a:gd name="connsiteY0" fmla="*/ 0 h 1056504"/>
                <a:gd name="connsiteX1" fmla="*/ 1463096 w 1463096"/>
                <a:gd name="connsiteY1" fmla="*/ 0 h 1056504"/>
                <a:gd name="connsiteX2" fmla="*/ 1463096 w 1463096"/>
                <a:gd name="connsiteY2" fmla="*/ 1056504 h 1056504"/>
                <a:gd name="connsiteX3" fmla="*/ 0 w 1463096"/>
                <a:gd name="connsiteY3" fmla="*/ 1056504 h 105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3096" h="1056504">
                  <a:moveTo>
                    <a:pt x="0" y="0"/>
                  </a:moveTo>
                  <a:lnTo>
                    <a:pt x="1463096" y="0"/>
                  </a:lnTo>
                  <a:lnTo>
                    <a:pt x="1463096" y="1056504"/>
                  </a:lnTo>
                  <a:lnTo>
                    <a:pt x="0" y="105650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B8F805-E9E9-4F3C-95D3-5EBCFA36D633}"/>
                </a:ext>
              </a:extLst>
            </p:cNvPr>
            <p:cNvGrpSpPr/>
            <p:nvPr/>
          </p:nvGrpSpPr>
          <p:grpSpPr>
            <a:xfrm rot="5400000">
              <a:off x="3225678" y="2749534"/>
              <a:ext cx="1392420" cy="1085482"/>
              <a:chOff x="5445125" y="4102101"/>
              <a:chExt cx="1134270" cy="88423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245E402-940C-4F1B-AC70-4CF879BAFF3B}"/>
                  </a:ext>
                </a:extLst>
              </p:cNvPr>
              <p:cNvSpPr/>
              <p:nvPr/>
            </p:nvSpPr>
            <p:spPr>
              <a:xfrm>
                <a:off x="5445125" y="4102101"/>
                <a:ext cx="1134270" cy="111660"/>
              </a:xfrm>
              <a:custGeom>
                <a:avLst/>
                <a:gdLst>
                  <a:gd name="connsiteX0" fmla="*/ 0 w 1134270"/>
                  <a:gd name="connsiteY0" fmla="*/ 0 h 111660"/>
                  <a:gd name="connsiteX1" fmla="*/ 539166 w 1134270"/>
                  <a:gd name="connsiteY1" fmla="*/ 0 h 111660"/>
                  <a:gd name="connsiteX2" fmla="*/ 595104 w 1134270"/>
                  <a:gd name="connsiteY2" fmla="*/ 0 h 111660"/>
                  <a:gd name="connsiteX3" fmla="*/ 1134270 w 1134270"/>
                  <a:gd name="connsiteY3" fmla="*/ 0 h 111660"/>
                  <a:gd name="connsiteX4" fmla="*/ 1022611 w 1134270"/>
                  <a:gd name="connsiteY4" fmla="*/ 111660 h 111660"/>
                  <a:gd name="connsiteX5" fmla="*/ 595104 w 1134270"/>
                  <a:gd name="connsiteY5" fmla="*/ 111660 h 111660"/>
                  <a:gd name="connsiteX6" fmla="*/ 539166 w 1134270"/>
                  <a:gd name="connsiteY6" fmla="*/ 111660 h 111660"/>
                  <a:gd name="connsiteX7" fmla="*/ 111659 w 1134270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0" y="0"/>
                    </a:moveTo>
                    <a:lnTo>
                      <a:pt x="539166" y="0"/>
                    </a:lnTo>
                    <a:lnTo>
                      <a:pt x="595104" y="0"/>
                    </a:lnTo>
                    <a:lnTo>
                      <a:pt x="1134270" y="0"/>
                    </a:lnTo>
                    <a:lnTo>
                      <a:pt x="1022611" y="111660"/>
                    </a:lnTo>
                    <a:lnTo>
                      <a:pt x="595104" y="111660"/>
                    </a:lnTo>
                    <a:lnTo>
                      <a:pt x="539166" y="111660"/>
                    </a:lnTo>
                    <a:lnTo>
                      <a:pt x="111659" y="111660"/>
                    </a:lnTo>
                    <a:close/>
                  </a:path>
                </a:pathLst>
              </a:custGeom>
              <a:blipFill>
                <a:blip r:embed="rId4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60FFD40-A7D5-4304-9544-9C04DA2615C1}"/>
                  </a:ext>
                </a:extLst>
              </p:cNvPr>
              <p:cNvSpPr/>
              <p:nvPr/>
            </p:nvSpPr>
            <p:spPr>
              <a:xfrm rot="16200000" flipH="1" flipV="1">
                <a:off x="6081446" y="4488390"/>
                <a:ext cx="884236" cy="111660"/>
              </a:xfrm>
              <a:custGeom>
                <a:avLst/>
                <a:gdLst>
                  <a:gd name="connsiteX0" fmla="*/ 0 w 884236"/>
                  <a:gd name="connsiteY0" fmla="*/ 0 h 111660"/>
                  <a:gd name="connsiteX1" fmla="*/ 289131 w 884236"/>
                  <a:gd name="connsiteY1" fmla="*/ 0 h 111660"/>
                  <a:gd name="connsiteX2" fmla="*/ 595105 w 884236"/>
                  <a:gd name="connsiteY2" fmla="*/ 0 h 111660"/>
                  <a:gd name="connsiteX3" fmla="*/ 884236 w 884236"/>
                  <a:gd name="connsiteY3" fmla="*/ 0 h 111660"/>
                  <a:gd name="connsiteX4" fmla="*/ 772576 w 884236"/>
                  <a:gd name="connsiteY4" fmla="*/ 111660 h 111660"/>
                  <a:gd name="connsiteX5" fmla="*/ 595105 w 884236"/>
                  <a:gd name="connsiteY5" fmla="*/ 111660 h 111660"/>
                  <a:gd name="connsiteX6" fmla="*/ 289131 w 884236"/>
                  <a:gd name="connsiteY6" fmla="*/ 111660 h 111660"/>
                  <a:gd name="connsiteX7" fmla="*/ 111660 w 884236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0" y="0"/>
                    </a:moveTo>
                    <a:lnTo>
                      <a:pt x="289131" y="0"/>
                    </a:lnTo>
                    <a:lnTo>
                      <a:pt x="595105" y="0"/>
                    </a:lnTo>
                    <a:lnTo>
                      <a:pt x="884236" y="0"/>
                    </a:ln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close/>
                  </a:path>
                </a:pathLst>
              </a:custGeom>
              <a:blipFill>
                <a:blip r:embed="rId3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00B7245-D7A5-4098-AB0B-0AFA72FF28E2}"/>
                  </a:ext>
                </a:extLst>
              </p:cNvPr>
              <p:cNvSpPr/>
              <p:nvPr/>
            </p:nvSpPr>
            <p:spPr>
              <a:xfrm flipV="1">
                <a:off x="5445125" y="4874678"/>
                <a:ext cx="1134270" cy="111660"/>
              </a:xfrm>
              <a:custGeom>
                <a:avLst/>
                <a:gdLst>
                  <a:gd name="connsiteX0" fmla="*/ 111659 w 1134270"/>
                  <a:gd name="connsiteY0" fmla="*/ 111660 h 111660"/>
                  <a:gd name="connsiteX1" fmla="*/ 539166 w 1134270"/>
                  <a:gd name="connsiteY1" fmla="*/ 111660 h 111660"/>
                  <a:gd name="connsiteX2" fmla="*/ 595104 w 1134270"/>
                  <a:gd name="connsiteY2" fmla="*/ 111660 h 111660"/>
                  <a:gd name="connsiteX3" fmla="*/ 1022611 w 1134270"/>
                  <a:gd name="connsiteY3" fmla="*/ 111660 h 111660"/>
                  <a:gd name="connsiteX4" fmla="*/ 1134270 w 1134270"/>
                  <a:gd name="connsiteY4" fmla="*/ 0 h 111660"/>
                  <a:gd name="connsiteX5" fmla="*/ 595104 w 1134270"/>
                  <a:gd name="connsiteY5" fmla="*/ 0 h 111660"/>
                  <a:gd name="connsiteX6" fmla="*/ 539166 w 1134270"/>
                  <a:gd name="connsiteY6" fmla="*/ 0 h 111660"/>
                  <a:gd name="connsiteX7" fmla="*/ 0 w 1134270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111659" y="111660"/>
                    </a:moveTo>
                    <a:lnTo>
                      <a:pt x="539166" y="111660"/>
                    </a:lnTo>
                    <a:lnTo>
                      <a:pt x="595104" y="111660"/>
                    </a:lnTo>
                    <a:lnTo>
                      <a:pt x="1022611" y="111660"/>
                    </a:lnTo>
                    <a:lnTo>
                      <a:pt x="1134270" y="0"/>
                    </a:lnTo>
                    <a:lnTo>
                      <a:pt x="595104" y="0"/>
                    </a:lnTo>
                    <a:lnTo>
                      <a:pt x="539166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34B9F21-C3F2-40D2-83D4-8B0D4C9311C0}"/>
                  </a:ext>
                </a:extLst>
              </p:cNvPr>
              <p:cNvSpPr/>
              <p:nvPr/>
            </p:nvSpPr>
            <p:spPr>
              <a:xfrm rot="16200000">
                <a:off x="5058837" y="4488390"/>
                <a:ext cx="884236" cy="111660"/>
              </a:xfrm>
              <a:custGeom>
                <a:avLst/>
                <a:gdLst>
                  <a:gd name="connsiteX0" fmla="*/ 884236 w 884236"/>
                  <a:gd name="connsiteY0" fmla="*/ 0 h 111660"/>
                  <a:gd name="connsiteX1" fmla="*/ 772576 w 884236"/>
                  <a:gd name="connsiteY1" fmla="*/ 111660 h 111660"/>
                  <a:gd name="connsiteX2" fmla="*/ 595105 w 884236"/>
                  <a:gd name="connsiteY2" fmla="*/ 111660 h 111660"/>
                  <a:gd name="connsiteX3" fmla="*/ 289131 w 884236"/>
                  <a:gd name="connsiteY3" fmla="*/ 111660 h 111660"/>
                  <a:gd name="connsiteX4" fmla="*/ 111660 w 884236"/>
                  <a:gd name="connsiteY4" fmla="*/ 111660 h 111660"/>
                  <a:gd name="connsiteX5" fmla="*/ 0 w 884236"/>
                  <a:gd name="connsiteY5" fmla="*/ 0 h 111660"/>
                  <a:gd name="connsiteX6" fmla="*/ 289131 w 884236"/>
                  <a:gd name="connsiteY6" fmla="*/ 0 h 111660"/>
                  <a:gd name="connsiteX7" fmla="*/ 595105 w 884236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884236" y="0"/>
                    </a:move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lnTo>
                      <a:pt x="0" y="0"/>
                    </a:lnTo>
                    <a:lnTo>
                      <a:pt x="289131" y="0"/>
                    </a:lnTo>
                    <a:lnTo>
                      <a:pt x="595105" y="0"/>
                    </a:lnTo>
                    <a:close/>
                  </a:path>
                </a:pathLst>
              </a:custGeom>
              <a:blipFill>
                <a:blip r:embed="rId3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23" name="Picture Placeholder 22" descr="Picture Placeholder">
            <a:extLst>
              <a:ext uri="{FF2B5EF4-FFF2-40B4-BE49-F238E27FC236}">
                <a16:creationId xmlns:a16="http://schemas.microsoft.com/office/drawing/2014/main" id="{C711905F-ED3F-4D16-A9EB-6E2E2289592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270069" y="1388267"/>
            <a:ext cx="1154633" cy="1705413"/>
          </a:xfrm>
          <a:custGeom>
            <a:avLst/>
            <a:gdLst>
              <a:gd name="connsiteX0" fmla="*/ 0 w 592509"/>
              <a:gd name="connsiteY0" fmla="*/ 0 h 875146"/>
              <a:gd name="connsiteX1" fmla="*/ 592509 w 592509"/>
              <a:gd name="connsiteY1" fmla="*/ 0 h 875146"/>
              <a:gd name="connsiteX2" fmla="*/ 592509 w 592509"/>
              <a:gd name="connsiteY2" fmla="*/ 875146 h 875146"/>
              <a:gd name="connsiteX3" fmla="*/ 0 w 592509"/>
              <a:gd name="connsiteY3" fmla="*/ 875146 h 87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09" h="875146">
                <a:moveTo>
                  <a:pt x="0" y="0"/>
                </a:moveTo>
                <a:lnTo>
                  <a:pt x="592509" y="0"/>
                </a:lnTo>
                <a:lnTo>
                  <a:pt x="592509" y="875146"/>
                </a:lnTo>
                <a:lnTo>
                  <a:pt x="0" y="875146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4" name="Group 23" descr="Photo Frame">
            <a:extLst>
              <a:ext uri="{FF2B5EF4-FFF2-40B4-BE49-F238E27FC236}">
                <a16:creationId xmlns:a16="http://schemas.microsoft.com/office/drawing/2014/main" id="{B87706C0-68A3-4DC8-BC64-C3F2079FA3A6}"/>
              </a:ext>
            </a:extLst>
          </p:cNvPr>
          <p:cNvGrpSpPr/>
          <p:nvPr userDrawn="1"/>
        </p:nvGrpSpPr>
        <p:grpSpPr>
          <a:xfrm>
            <a:off x="8812748" y="4252954"/>
            <a:ext cx="2608903" cy="2033809"/>
            <a:chOff x="9233700" y="4578563"/>
            <a:chExt cx="2156118" cy="168083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DEF1954-225A-4E90-9999-FE3D4310F77E}"/>
                </a:ext>
              </a:extLst>
            </p:cNvPr>
            <p:cNvSpPr/>
            <p:nvPr userDrawn="1"/>
          </p:nvSpPr>
          <p:spPr>
            <a:xfrm rot="10800000">
              <a:off x="9233702" y="4578563"/>
              <a:ext cx="2156116" cy="168083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61625F5-6D42-4B99-AA3C-01915D2CD691}"/>
                </a:ext>
              </a:extLst>
            </p:cNvPr>
            <p:cNvSpPr>
              <a:spLocks/>
            </p:cNvSpPr>
            <p:nvPr userDrawn="1"/>
          </p:nvSpPr>
          <p:spPr>
            <a:xfrm rot="10800000">
              <a:off x="9441165" y="4790324"/>
              <a:ext cx="1741189" cy="1257315"/>
            </a:xfrm>
            <a:custGeom>
              <a:avLst/>
              <a:gdLst>
                <a:gd name="connsiteX0" fmla="*/ 915988 w 915988"/>
                <a:gd name="connsiteY0" fmla="*/ 661436 h 661436"/>
                <a:gd name="connsiteX1" fmla="*/ 0 w 915988"/>
                <a:gd name="connsiteY1" fmla="*/ 661436 h 661436"/>
                <a:gd name="connsiteX2" fmla="*/ 0 w 915988"/>
                <a:gd name="connsiteY2" fmla="*/ 0 h 661436"/>
                <a:gd name="connsiteX3" fmla="*/ 915988 w 915988"/>
                <a:gd name="connsiteY3" fmla="*/ 0 h 66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988" h="661436">
                  <a:moveTo>
                    <a:pt x="915988" y="661436"/>
                  </a:moveTo>
                  <a:lnTo>
                    <a:pt x="0" y="661436"/>
                  </a:lnTo>
                  <a:lnTo>
                    <a:pt x="0" y="0"/>
                  </a:lnTo>
                  <a:lnTo>
                    <a:pt x="91598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00000">
                <a:prstClr val="black">
                  <a:alpha val="1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017EA84-C9AD-459F-8F18-CA8B16FA8A05}"/>
                </a:ext>
              </a:extLst>
            </p:cNvPr>
            <p:cNvSpPr/>
            <p:nvPr userDrawn="1"/>
          </p:nvSpPr>
          <p:spPr>
            <a:xfrm rot="10800000">
              <a:off x="9233700" y="6047144"/>
              <a:ext cx="2156118" cy="212253"/>
            </a:xfrm>
            <a:custGeom>
              <a:avLst/>
              <a:gdLst>
                <a:gd name="connsiteX0" fmla="*/ 0 w 1134270"/>
                <a:gd name="connsiteY0" fmla="*/ 0 h 111660"/>
                <a:gd name="connsiteX1" fmla="*/ 539166 w 1134270"/>
                <a:gd name="connsiteY1" fmla="*/ 0 h 111660"/>
                <a:gd name="connsiteX2" fmla="*/ 595104 w 1134270"/>
                <a:gd name="connsiteY2" fmla="*/ 0 h 111660"/>
                <a:gd name="connsiteX3" fmla="*/ 1134270 w 1134270"/>
                <a:gd name="connsiteY3" fmla="*/ 0 h 111660"/>
                <a:gd name="connsiteX4" fmla="*/ 1022611 w 1134270"/>
                <a:gd name="connsiteY4" fmla="*/ 111660 h 111660"/>
                <a:gd name="connsiteX5" fmla="*/ 595104 w 1134270"/>
                <a:gd name="connsiteY5" fmla="*/ 111660 h 111660"/>
                <a:gd name="connsiteX6" fmla="*/ 539166 w 1134270"/>
                <a:gd name="connsiteY6" fmla="*/ 111660 h 111660"/>
                <a:gd name="connsiteX7" fmla="*/ 111659 w 1134270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0" y="0"/>
                  </a:moveTo>
                  <a:lnTo>
                    <a:pt x="539166" y="0"/>
                  </a:lnTo>
                  <a:lnTo>
                    <a:pt x="595104" y="0"/>
                  </a:lnTo>
                  <a:lnTo>
                    <a:pt x="1134270" y="0"/>
                  </a:lnTo>
                  <a:lnTo>
                    <a:pt x="1022611" y="111660"/>
                  </a:lnTo>
                  <a:lnTo>
                    <a:pt x="595104" y="111660"/>
                  </a:lnTo>
                  <a:lnTo>
                    <a:pt x="539166" y="111660"/>
                  </a:lnTo>
                  <a:lnTo>
                    <a:pt x="111659" y="111660"/>
                  </a:lnTo>
                  <a:close/>
                </a:path>
              </a:pathLst>
            </a:custGeom>
            <a:blipFill>
              <a:blip r:embed="rId3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DDB1F8E-8D88-4FAE-BEC9-698B715524E2}"/>
                </a:ext>
              </a:extLst>
            </p:cNvPr>
            <p:cNvSpPr/>
            <p:nvPr userDrawn="1"/>
          </p:nvSpPr>
          <p:spPr>
            <a:xfrm rot="5400000" flipH="1" flipV="1">
              <a:off x="8499412" y="5312853"/>
              <a:ext cx="1680832" cy="212253"/>
            </a:xfrm>
            <a:custGeom>
              <a:avLst/>
              <a:gdLst>
                <a:gd name="connsiteX0" fmla="*/ 0 w 884236"/>
                <a:gd name="connsiteY0" fmla="*/ 0 h 111660"/>
                <a:gd name="connsiteX1" fmla="*/ 289131 w 884236"/>
                <a:gd name="connsiteY1" fmla="*/ 0 h 111660"/>
                <a:gd name="connsiteX2" fmla="*/ 595105 w 884236"/>
                <a:gd name="connsiteY2" fmla="*/ 0 h 111660"/>
                <a:gd name="connsiteX3" fmla="*/ 884236 w 884236"/>
                <a:gd name="connsiteY3" fmla="*/ 0 h 111660"/>
                <a:gd name="connsiteX4" fmla="*/ 772576 w 884236"/>
                <a:gd name="connsiteY4" fmla="*/ 111660 h 111660"/>
                <a:gd name="connsiteX5" fmla="*/ 595105 w 884236"/>
                <a:gd name="connsiteY5" fmla="*/ 111660 h 111660"/>
                <a:gd name="connsiteX6" fmla="*/ 289131 w 884236"/>
                <a:gd name="connsiteY6" fmla="*/ 111660 h 111660"/>
                <a:gd name="connsiteX7" fmla="*/ 111660 w 884236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0" y="0"/>
                  </a:moveTo>
                  <a:lnTo>
                    <a:pt x="289131" y="0"/>
                  </a:lnTo>
                  <a:lnTo>
                    <a:pt x="595105" y="0"/>
                  </a:lnTo>
                  <a:lnTo>
                    <a:pt x="884236" y="0"/>
                  </a:ln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close/>
                </a:path>
              </a:pathLst>
            </a:custGeom>
            <a:blipFill>
              <a:blip r:embed="rId5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0C7D91A-4DC7-4CCB-B66B-E2320DE8B808}"/>
                </a:ext>
              </a:extLst>
            </p:cNvPr>
            <p:cNvSpPr/>
            <p:nvPr userDrawn="1"/>
          </p:nvSpPr>
          <p:spPr>
            <a:xfrm rot="10800000" flipV="1">
              <a:off x="9233700" y="4578563"/>
              <a:ext cx="2156118" cy="212253"/>
            </a:xfrm>
            <a:custGeom>
              <a:avLst/>
              <a:gdLst>
                <a:gd name="connsiteX0" fmla="*/ 111659 w 1134270"/>
                <a:gd name="connsiteY0" fmla="*/ 111660 h 111660"/>
                <a:gd name="connsiteX1" fmla="*/ 539166 w 1134270"/>
                <a:gd name="connsiteY1" fmla="*/ 111660 h 111660"/>
                <a:gd name="connsiteX2" fmla="*/ 595104 w 1134270"/>
                <a:gd name="connsiteY2" fmla="*/ 111660 h 111660"/>
                <a:gd name="connsiteX3" fmla="*/ 1022611 w 1134270"/>
                <a:gd name="connsiteY3" fmla="*/ 111660 h 111660"/>
                <a:gd name="connsiteX4" fmla="*/ 1134270 w 1134270"/>
                <a:gd name="connsiteY4" fmla="*/ 0 h 111660"/>
                <a:gd name="connsiteX5" fmla="*/ 595104 w 1134270"/>
                <a:gd name="connsiteY5" fmla="*/ 0 h 111660"/>
                <a:gd name="connsiteX6" fmla="*/ 539166 w 1134270"/>
                <a:gd name="connsiteY6" fmla="*/ 0 h 111660"/>
                <a:gd name="connsiteX7" fmla="*/ 0 w 1134270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111659" y="111660"/>
                  </a:moveTo>
                  <a:lnTo>
                    <a:pt x="539166" y="111660"/>
                  </a:lnTo>
                  <a:lnTo>
                    <a:pt x="595104" y="111660"/>
                  </a:lnTo>
                  <a:lnTo>
                    <a:pt x="1022611" y="111660"/>
                  </a:lnTo>
                  <a:lnTo>
                    <a:pt x="1134270" y="0"/>
                  </a:lnTo>
                  <a:lnTo>
                    <a:pt x="595104" y="0"/>
                  </a:lnTo>
                  <a:lnTo>
                    <a:pt x="539166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48F31C-78BC-4952-9BB8-E170469D5C34}"/>
                </a:ext>
              </a:extLst>
            </p:cNvPr>
            <p:cNvSpPr/>
            <p:nvPr userDrawn="1"/>
          </p:nvSpPr>
          <p:spPr>
            <a:xfrm rot="5400000">
              <a:off x="10443275" y="5312853"/>
              <a:ext cx="1680832" cy="212253"/>
            </a:xfrm>
            <a:custGeom>
              <a:avLst/>
              <a:gdLst>
                <a:gd name="connsiteX0" fmla="*/ 884236 w 884236"/>
                <a:gd name="connsiteY0" fmla="*/ 0 h 111660"/>
                <a:gd name="connsiteX1" fmla="*/ 772576 w 884236"/>
                <a:gd name="connsiteY1" fmla="*/ 111660 h 111660"/>
                <a:gd name="connsiteX2" fmla="*/ 595105 w 884236"/>
                <a:gd name="connsiteY2" fmla="*/ 111660 h 111660"/>
                <a:gd name="connsiteX3" fmla="*/ 289131 w 884236"/>
                <a:gd name="connsiteY3" fmla="*/ 111660 h 111660"/>
                <a:gd name="connsiteX4" fmla="*/ 111660 w 884236"/>
                <a:gd name="connsiteY4" fmla="*/ 111660 h 111660"/>
                <a:gd name="connsiteX5" fmla="*/ 0 w 884236"/>
                <a:gd name="connsiteY5" fmla="*/ 0 h 111660"/>
                <a:gd name="connsiteX6" fmla="*/ 289131 w 884236"/>
                <a:gd name="connsiteY6" fmla="*/ 0 h 111660"/>
                <a:gd name="connsiteX7" fmla="*/ 595105 w 884236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884236" y="0"/>
                  </a:move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lnTo>
                    <a:pt x="0" y="0"/>
                  </a:lnTo>
                  <a:lnTo>
                    <a:pt x="289131" y="0"/>
                  </a:lnTo>
                  <a:lnTo>
                    <a:pt x="595105" y="0"/>
                  </a:lnTo>
                  <a:close/>
                </a:path>
              </a:pathLst>
            </a:custGeom>
            <a:blipFill>
              <a:blip r:embed="rId4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icture Placeholder 30" descr="Picture Placeholder">
            <a:extLst>
              <a:ext uri="{FF2B5EF4-FFF2-40B4-BE49-F238E27FC236}">
                <a16:creationId xmlns:a16="http://schemas.microsoft.com/office/drawing/2014/main" id="{C0052C53-E00D-450F-B53A-83B72ADF951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294702" y="4713764"/>
            <a:ext cx="1644994" cy="1112188"/>
          </a:xfrm>
          <a:custGeom>
            <a:avLst/>
            <a:gdLst>
              <a:gd name="connsiteX0" fmla="*/ 0 w 535297"/>
              <a:gd name="connsiteY0" fmla="*/ 0 h 919164"/>
              <a:gd name="connsiteX1" fmla="*/ 535297 w 535297"/>
              <a:gd name="connsiteY1" fmla="*/ 0 h 919164"/>
              <a:gd name="connsiteX2" fmla="*/ 535297 w 535297"/>
              <a:gd name="connsiteY2" fmla="*/ 919164 h 919164"/>
              <a:gd name="connsiteX3" fmla="*/ 0 w 535297"/>
              <a:gd name="connsiteY3" fmla="*/ 919164 h 91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297" h="919164">
                <a:moveTo>
                  <a:pt x="0" y="0"/>
                </a:moveTo>
                <a:lnTo>
                  <a:pt x="535297" y="0"/>
                </a:lnTo>
                <a:lnTo>
                  <a:pt x="535297" y="919164"/>
                </a:lnTo>
                <a:lnTo>
                  <a:pt x="0" y="919164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916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 Photos in Wooden Frames">
    <p:bg>
      <p:bgPr>
        <a:blipFill dpi="0" rotWithShape="1">
          <a:blip r:embed="rId2">
            <a:lum/>
          </a:blip>
          <a:srcRect/>
          <a:tile tx="0" ty="0" sx="80000" sy="2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13" descr="Photo Frame">
            <a:extLst>
              <a:ext uri="{FF2B5EF4-FFF2-40B4-BE49-F238E27FC236}">
                <a16:creationId xmlns:a16="http://schemas.microsoft.com/office/drawing/2014/main" id="{5F328444-A45D-480D-BA47-C3D610C1C095}"/>
              </a:ext>
            </a:extLst>
          </p:cNvPr>
          <p:cNvSpPr>
            <a:spLocks noEditPoints="1"/>
          </p:cNvSpPr>
          <p:nvPr/>
        </p:nvSpPr>
        <p:spPr bwMode="auto">
          <a:xfrm>
            <a:off x="3806669" y="613794"/>
            <a:ext cx="4554998" cy="5777067"/>
          </a:xfrm>
          <a:custGeom>
            <a:avLst/>
            <a:gdLst>
              <a:gd name="T0" fmla="*/ 701 w 735"/>
              <a:gd name="T1" fmla="*/ 454 h 934"/>
              <a:gd name="T2" fmla="*/ 661 w 735"/>
              <a:gd name="T3" fmla="*/ 342 h 934"/>
              <a:gd name="T4" fmla="*/ 640 w 735"/>
              <a:gd name="T5" fmla="*/ 326 h 934"/>
              <a:gd name="T6" fmla="*/ 560 w 735"/>
              <a:gd name="T7" fmla="*/ 194 h 934"/>
              <a:gd name="T8" fmla="*/ 526 w 735"/>
              <a:gd name="T9" fmla="*/ 139 h 934"/>
              <a:gd name="T10" fmla="*/ 401 w 735"/>
              <a:gd name="T11" fmla="*/ 56 h 934"/>
              <a:gd name="T12" fmla="*/ 389 w 735"/>
              <a:gd name="T13" fmla="*/ 27 h 934"/>
              <a:gd name="T14" fmla="*/ 359 w 735"/>
              <a:gd name="T15" fmla="*/ 29 h 934"/>
              <a:gd name="T16" fmla="*/ 329 w 735"/>
              <a:gd name="T17" fmla="*/ 68 h 934"/>
              <a:gd name="T18" fmla="*/ 174 w 735"/>
              <a:gd name="T19" fmla="*/ 170 h 934"/>
              <a:gd name="T20" fmla="*/ 187 w 735"/>
              <a:gd name="T21" fmla="*/ 179 h 934"/>
              <a:gd name="T22" fmla="*/ 151 w 735"/>
              <a:gd name="T23" fmla="*/ 223 h 934"/>
              <a:gd name="T24" fmla="*/ 78 w 735"/>
              <a:gd name="T25" fmla="*/ 330 h 934"/>
              <a:gd name="T26" fmla="*/ 52 w 735"/>
              <a:gd name="T27" fmla="*/ 409 h 934"/>
              <a:gd name="T28" fmla="*/ 55 w 735"/>
              <a:gd name="T29" fmla="*/ 469 h 934"/>
              <a:gd name="T30" fmla="*/ 50 w 735"/>
              <a:gd name="T31" fmla="*/ 517 h 934"/>
              <a:gd name="T32" fmla="*/ 62 w 735"/>
              <a:gd name="T33" fmla="*/ 585 h 934"/>
              <a:gd name="T34" fmla="*/ 81 w 735"/>
              <a:gd name="T35" fmla="*/ 645 h 934"/>
              <a:gd name="T36" fmla="*/ 130 w 735"/>
              <a:gd name="T37" fmla="*/ 691 h 934"/>
              <a:gd name="T38" fmla="*/ 183 w 735"/>
              <a:gd name="T39" fmla="*/ 810 h 934"/>
              <a:gd name="T40" fmla="*/ 244 w 735"/>
              <a:gd name="T41" fmla="*/ 864 h 934"/>
              <a:gd name="T42" fmla="*/ 314 w 735"/>
              <a:gd name="T43" fmla="*/ 850 h 934"/>
              <a:gd name="T44" fmla="*/ 352 w 735"/>
              <a:gd name="T45" fmla="*/ 807 h 934"/>
              <a:gd name="T46" fmla="*/ 360 w 735"/>
              <a:gd name="T47" fmla="*/ 825 h 934"/>
              <a:gd name="T48" fmla="*/ 369 w 735"/>
              <a:gd name="T49" fmla="*/ 812 h 934"/>
              <a:gd name="T50" fmla="*/ 408 w 735"/>
              <a:gd name="T51" fmla="*/ 826 h 934"/>
              <a:gd name="T52" fmla="*/ 447 w 735"/>
              <a:gd name="T53" fmla="*/ 871 h 934"/>
              <a:gd name="T54" fmla="*/ 533 w 735"/>
              <a:gd name="T55" fmla="*/ 830 h 934"/>
              <a:gd name="T56" fmla="*/ 612 w 735"/>
              <a:gd name="T57" fmla="*/ 724 h 934"/>
              <a:gd name="T58" fmla="*/ 677 w 735"/>
              <a:gd name="T59" fmla="*/ 663 h 934"/>
              <a:gd name="T60" fmla="*/ 676 w 735"/>
              <a:gd name="T61" fmla="*/ 591 h 934"/>
              <a:gd name="T62" fmla="*/ 685 w 735"/>
              <a:gd name="T63" fmla="*/ 517 h 934"/>
              <a:gd name="T64" fmla="*/ 654 w 735"/>
              <a:gd name="T65" fmla="*/ 453 h 934"/>
              <a:gd name="T66" fmla="*/ 616 w 735"/>
              <a:gd name="T67" fmla="*/ 339 h 934"/>
              <a:gd name="T68" fmla="*/ 613 w 735"/>
              <a:gd name="T69" fmla="*/ 429 h 934"/>
              <a:gd name="T70" fmla="*/ 559 w 735"/>
              <a:gd name="T71" fmla="*/ 229 h 934"/>
              <a:gd name="T72" fmla="*/ 591 w 735"/>
              <a:gd name="T73" fmla="*/ 307 h 934"/>
              <a:gd name="T74" fmla="*/ 472 w 735"/>
              <a:gd name="T75" fmla="*/ 163 h 934"/>
              <a:gd name="T76" fmla="*/ 437 w 735"/>
              <a:gd name="T77" fmla="*/ 206 h 934"/>
              <a:gd name="T78" fmla="*/ 422 w 735"/>
              <a:gd name="T79" fmla="*/ 117 h 934"/>
              <a:gd name="T80" fmla="*/ 400 w 735"/>
              <a:gd name="T81" fmla="*/ 181 h 934"/>
              <a:gd name="T82" fmla="*/ 366 w 735"/>
              <a:gd name="T83" fmla="*/ 35 h 934"/>
              <a:gd name="T84" fmla="*/ 352 w 735"/>
              <a:gd name="T85" fmla="*/ 136 h 934"/>
              <a:gd name="T86" fmla="*/ 371 w 735"/>
              <a:gd name="T87" fmla="*/ 121 h 934"/>
              <a:gd name="T88" fmla="*/ 353 w 735"/>
              <a:gd name="T89" fmla="*/ 145 h 934"/>
              <a:gd name="T90" fmla="*/ 311 w 735"/>
              <a:gd name="T91" fmla="*/ 102 h 934"/>
              <a:gd name="T92" fmla="*/ 340 w 735"/>
              <a:gd name="T93" fmla="*/ 162 h 934"/>
              <a:gd name="T94" fmla="*/ 322 w 735"/>
              <a:gd name="T95" fmla="*/ 199 h 934"/>
              <a:gd name="T96" fmla="*/ 245 w 735"/>
              <a:gd name="T97" fmla="*/ 144 h 934"/>
              <a:gd name="T98" fmla="*/ 234 w 735"/>
              <a:gd name="T99" fmla="*/ 251 h 934"/>
              <a:gd name="T100" fmla="*/ 214 w 735"/>
              <a:gd name="T101" fmla="*/ 270 h 934"/>
              <a:gd name="T102" fmla="*/ 95 w 735"/>
              <a:gd name="T103" fmla="*/ 367 h 934"/>
              <a:gd name="T104" fmla="*/ 92 w 735"/>
              <a:gd name="T105" fmla="*/ 384 h 934"/>
              <a:gd name="T106" fmla="*/ 96 w 735"/>
              <a:gd name="T107" fmla="*/ 440 h 934"/>
              <a:gd name="T108" fmla="*/ 73 w 735"/>
              <a:gd name="T109" fmla="*/ 491 h 934"/>
              <a:gd name="T110" fmla="*/ 112 w 735"/>
              <a:gd name="T111" fmla="*/ 513 h 934"/>
              <a:gd name="T112" fmla="*/ 164 w 735"/>
              <a:gd name="T113" fmla="*/ 689 h 934"/>
              <a:gd name="T114" fmla="*/ 185 w 735"/>
              <a:gd name="T115" fmla="*/ 714 h 934"/>
              <a:gd name="T116" fmla="*/ 367 w 735"/>
              <a:gd name="T117" fmla="*/ 808 h 934"/>
              <a:gd name="T118" fmla="*/ 549 w 735"/>
              <a:gd name="T119" fmla="*/ 714 h 934"/>
              <a:gd name="T120" fmla="*/ 605 w 735"/>
              <a:gd name="T121" fmla="*/ 594 h 934"/>
              <a:gd name="T122" fmla="*/ 613 w 735"/>
              <a:gd name="T123" fmla="*/ 527 h 934"/>
              <a:gd name="T124" fmla="*/ 656 w 735"/>
              <a:gd name="T125" fmla="*/ 539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5" h="934">
                <a:moveTo>
                  <a:pt x="724" y="492"/>
                </a:moveTo>
                <a:cubicBezTo>
                  <a:pt x="729" y="491"/>
                  <a:pt x="735" y="486"/>
                  <a:pt x="735" y="486"/>
                </a:cubicBezTo>
                <a:cubicBezTo>
                  <a:pt x="735" y="486"/>
                  <a:pt x="729" y="481"/>
                  <a:pt x="724" y="480"/>
                </a:cubicBezTo>
                <a:cubicBezTo>
                  <a:pt x="719" y="479"/>
                  <a:pt x="711" y="481"/>
                  <a:pt x="711" y="481"/>
                </a:cubicBezTo>
                <a:cubicBezTo>
                  <a:pt x="711" y="481"/>
                  <a:pt x="717" y="476"/>
                  <a:pt x="717" y="471"/>
                </a:cubicBezTo>
                <a:cubicBezTo>
                  <a:pt x="717" y="467"/>
                  <a:pt x="713" y="464"/>
                  <a:pt x="713" y="464"/>
                </a:cubicBezTo>
                <a:cubicBezTo>
                  <a:pt x="713" y="464"/>
                  <a:pt x="714" y="472"/>
                  <a:pt x="704" y="478"/>
                </a:cubicBezTo>
                <a:cubicBezTo>
                  <a:pt x="694" y="484"/>
                  <a:pt x="686" y="481"/>
                  <a:pt x="682" y="475"/>
                </a:cubicBezTo>
                <a:cubicBezTo>
                  <a:pt x="678" y="468"/>
                  <a:pt x="679" y="464"/>
                  <a:pt x="683" y="458"/>
                </a:cubicBezTo>
                <a:cubicBezTo>
                  <a:pt x="687" y="453"/>
                  <a:pt x="704" y="458"/>
                  <a:pt x="699" y="466"/>
                </a:cubicBezTo>
                <a:cubicBezTo>
                  <a:pt x="693" y="474"/>
                  <a:pt x="687" y="463"/>
                  <a:pt x="687" y="463"/>
                </a:cubicBezTo>
                <a:cubicBezTo>
                  <a:pt x="687" y="463"/>
                  <a:pt x="683" y="469"/>
                  <a:pt x="689" y="474"/>
                </a:cubicBezTo>
                <a:cubicBezTo>
                  <a:pt x="694" y="479"/>
                  <a:pt x="701" y="475"/>
                  <a:pt x="704" y="471"/>
                </a:cubicBezTo>
                <a:cubicBezTo>
                  <a:pt x="707" y="466"/>
                  <a:pt x="709" y="461"/>
                  <a:pt x="701" y="454"/>
                </a:cubicBezTo>
                <a:cubicBezTo>
                  <a:pt x="694" y="447"/>
                  <a:pt x="679" y="452"/>
                  <a:pt x="679" y="452"/>
                </a:cubicBezTo>
                <a:cubicBezTo>
                  <a:pt x="679" y="452"/>
                  <a:pt x="684" y="446"/>
                  <a:pt x="682" y="439"/>
                </a:cubicBezTo>
                <a:cubicBezTo>
                  <a:pt x="681" y="435"/>
                  <a:pt x="679" y="433"/>
                  <a:pt x="677" y="431"/>
                </a:cubicBezTo>
                <a:cubicBezTo>
                  <a:pt x="681" y="426"/>
                  <a:pt x="681" y="426"/>
                  <a:pt x="681" y="426"/>
                </a:cubicBezTo>
                <a:cubicBezTo>
                  <a:pt x="681" y="426"/>
                  <a:pt x="680" y="424"/>
                  <a:pt x="685" y="420"/>
                </a:cubicBezTo>
                <a:cubicBezTo>
                  <a:pt x="689" y="415"/>
                  <a:pt x="678" y="413"/>
                  <a:pt x="682" y="409"/>
                </a:cubicBezTo>
                <a:cubicBezTo>
                  <a:pt x="686" y="405"/>
                  <a:pt x="677" y="404"/>
                  <a:pt x="679" y="399"/>
                </a:cubicBezTo>
                <a:cubicBezTo>
                  <a:pt x="681" y="396"/>
                  <a:pt x="676" y="390"/>
                  <a:pt x="674" y="387"/>
                </a:cubicBezTo>
                <a:cubicBezTo>
                  <a:pt x="674" y="387"/>
                  <a:pt x="673" y="386"/>
                  <a:pt x="672" y="386"/>
                </a:cubicBezTo>
                <a:cubicBezTo>
                  <a:pt x="670" y="386"/>
                  <a:pt x="667" y="385"/>
                  <a:pt x="667" y="383"/>
                </a:cubicBezTo>
                <a:cubicBezTo>
                  <a:pt x="666" y="380"/>
                  <a:pt x="661" y="367"/>
                  <a:pt x="659" y="364"/>
                </a:cubicBezTo>
                <a:cubicBezTo>
                  <a:pt x="659" y="364"/>
                  <a:pt x="659" y="363"/>
                  <a:pt x="659" y="363"/>
                </a:cubicBezTo>
                <a:cubicBezTo>
                  <a:pt x="658" y="345"/>
                  <a:pt x="658" y="345"/>
                  <a:pt x="658" y="345"/>
                </a:cubicBezTo>
                <a:cubicBezTo>
                  <a:pt x="658" y="344"/>
                  <a:pt x="659" y="342"/>
                  <a:pt x="661" y="342"/>
                </a:cubicBezTo>
                <a:cubicBezTo>
                  <a:pt x="662" y="342"/>
                  <a:pt x="662" y="342"/>
                  <a:pt x="662" y="342"/>
                </a:cubicBezTo>
                <a:cubicBezTo>
                  <a:pt x="663" y="342"/>
                  <a:pt x="665" y="341"/>
                  <a:pt x="665" y="339"/>
                </a:cubicBezTo>
                <a:cubicBezTo>
                  <a:pt x="665" y="337"/>
                  <a:pt x="665" y="337"/>
                  <a:pt x="665" y="337"/>
                </a:cubicBezTo>
                <a:cubicBezTo>
                  <a:pt x="665" y="335"/>
                  <a:pt x="663" y="334"/>
                  <a:pt x="662" y="334"/>
                </a:cubicBezTo>
                <a:cubicBezTo>
                  <a:pt x="660" y="334"/>
                  <a:pt x="660" y="334"/>
                  <a:pt x="660" y="334"/>
                </a:cubicBezTo>
                <a:cubicBezTo>
                  <a:pt x="658" y="334"/>
                  <a:pt x="656" y="332"/>
                  <a:pt x="656" y="330"/>
                </a:cubicBezTo>
                <a:cubicBezTo>
                  <a:pt x="656" y="308"/>
                  <a:pt x="656" y="308"/>
                  <a:pt x="656" y="308"/>
                </a:cubicBezTo>
                <a:cubicBezTo>
                  <a:pt x="658" y="296"/>
                  <a:pt x="664" y="288"/>
                  <a:pt x="673" y="285"/>
                </a:cubicBezTo>
                <a:cubicBezTo>
                  <a:pt x="668" y="281"/>
                  <a:pt x="662" y="281"/>
                  <a:pt x="656" y="287"/>
                </a:cubicBezTo>
                <a:cubicBezTo>
                  <a:pt x="656" y="263"/>
                  <a:pt x="645" y="262"/>
                  <a:pt x="640" y="256"/>
                </a:cubicBezTo>
                <a:cubicBezTo>
                  <a:pt x="637" y="274"/>
                  <a:pt x="652" y="281"/>
                  <a:pt x="652" y="290"/>
                </a:cubicBezTo>
                <a:cubicBezTo>
                  <a:pt x="646" y="284"/>
                  <a:pt x="641" y="282"/>
                  <a:pt x="636" y="284"/>
                </a:cubicBezTo>
                <a:cubicBezTo>
                  <a:pt x="643" y="288"/>
                  <a:pt x="647" y="295"/>
                  <a:pt x="648" y="303"/>
                </a:cubicBezTo>
                <a:cubicBezTo>
                  <a:pt x="640" y="326"/>
                  <a:pt x="640" y="326"/>
                  <a:pt x="640" y="326"/>
                </a:cubicBezTo>
                <a:cubicBezTo>
                  <a:pt x="639" y="329"/>
                  <a:pt x="636" y="330"/>
                  <a:pt x="634" y="327"/>
                </a:cubicBezTo>
                <a:cubicBezTo>
                  <a:pt x="629" y="322"/>
                  <a:pt x="621" y="312"/>
                  <a:pt x="614" y="307"/>
                </a:cubicBezTo>
                <a:cubicBezTo>
                  <a:pt x="606" y="301"/>
                  <a:pt x="592" y="293"/>
                  <a:pt x="586" y="290"/>
                </a:cubicBezTo>
                <a:cubicBezTo>
                  <a:pt x="584" y="289"/>
                  <a:pt x="583" y="286"/>
                  <a:pt x="584" y="284"/>
                </a:cubicBezTo>
                <a:cubicBezTo>
                  <a:pt x="587" y="279"/>
                  <a:pt x="592" y="268"/>
                  <a:pt x="593" y="253"/>
                </a:cubicBezTo>
                <a:cubicBezTo>
                  <a:pt x="594" y="241"/>
                  <a:pt x="588" y="229"/>
                  <a:pt x="583" y="223"/>
                </a:cubicBezTo>
                <a:cubicBezTo>
                  <a:pt x="581" y="220"/>
                  <a:pt x="583" y="216"/>
                  <a:pt x="586" y="216"/>
                </a:cubicBezTo>
                <a:cubicBezTo>
                  <a:pt x="594" y="217"/>
                  <a:pt x="594" y="217"/>
                  <a:pt x="594" y="217"/>
                </a:cubicBezTo>
                <a:cubicBezTo>
                  <a:pt x="595" y="217"/>
                  <a:pt x="596" y="216"/>
                  <a:pt x="597" y="215"/>
                </a:cubicBezTo>
                <a:cubicBezTo>
                  <a:pt x="598" y="213"/>
                  <a:pt x="598" y="213"/>
                  <a:pt x="598" y="213"/>
                </a:cubicBezTo>
                <a:cubicBezTo>
                  <a:pt x="599" y="211"/>
                  <a:pt x="598" y="209"/>
                  <a:pt x="595" y="209"/>
                </a:cubicBezTo>
                <a:cubicBezTo>
                  <a:pt x="576" y="207"/>
                  <a:pt x="576" y="207"/>
                  <a:pt x="576" y="207"/>
                </a:cubicBezTo>
                <a:cubicBezTo>
                  <a:pt x="575" y="207"/>
                  <a:pt x="575" y="207"/>
                  <a:pt x="574" y="206"/>
                </a:cubicBezTo>
                <a:cubicBezTo>
                  <a:pt x="560" y="194"/>
                  <a:pt x="560" y="194"/>
                  <a:pt x="560" y="194"/>
                </a:cubicBezTo>
                <a:cubicBezTo>
                  <a:pt x="559" y="193"/>
                  <a:pt x="559" y="193"/>
                  <a:pt x="558" y="193"/>
                </a:cubicBezTo>
                <a:cubicBezTo>
                  <a:pt x="553" y="192"/>
                  <a:pt x="553" y="192"/>
                  <a:pt x="553" y="192"/>
                </a:cubicBezTo>
                <a:cubicBezTo>
                  <a:pt x="557" y="188"/>
                  <a:pt x="557" y="181"/>
                  <a:pt x="548" y="177"/>
                </a:cubicBezTo>
                <a:cubicBezTo>
                  <a:pt x="551" y="191"/>
                  <a:pt x="538" y="193"/>
                  <a:pt x="533" y="185"/>
                </a:cubicBezTo>
                <a:cubicBezTo>
                  <a:pt x="530" y="179"/>
                  <a:pt x="532" y="175"/>
                  <a:pt x="539" y="172"/>
                </a:cubicBezTo>
                <a:cubicBezTo>
                  <a:pt x="535" y="168"/>
                  <a:pt x="530" y="169"/>
                  <a:pt x="525" y="176"/>
                </a:cubicBezTo>
                <a:cubicBezTo>
                  <a:pt x="519" y="166"/>
                  <a:pt x="523" y="155"/>
                  <a:pt x="528" y="152"/>
                </a:cubicBezTo>
                <a:cubicBezTo>
                  <a:pt x="533" y="149"/>
                  <a:pt x="537" y="150"/>
                  <a:pt x="539" y="153"/>
                </a:cubicBezTo>
                <a:cubicBezTo>
                  <a:pt x="539" y="156"/>
                  <a:pt x="537" y="158"/>
                  <a:pt x="533" y="161"/>
                </a:cubicBezTo>
                <a:cubicBezTo>
                  <a:pt x="537" y="165"/>
                  <a:pt x="541" y="166"/>
                  <a:pt x="544" y="162"/>
                </a:cubicBezTo>
                <a:cubicBezTo>
                  <a:pt x="550" y="170"/>
                  <a:pt x="555" y="173"/>
                  <a:pt x="561" y="170"/>
                </a:cubicBezTo>
                <a:cubicBezTo>
                  <a:pt x="553" y="166"/>
                  <a:pt x="543" y="140"/>
                  <a:pt x="532" y="142"/>
                </a:cubicBezTo>
                <a:cubicBezTo>
                  <a:pt x="525" y="144"/>
                  <a:pt x="520" y="149"/>
                  <a:pt x="517" y="158"/>
                </a:cubicBezTo>
                <a:cubicBezTo>
                  <a:pt x="517" y="149"/>
                  <a:pt x="520" y="142"/>
                  <a:pt x="526" y="139"/>
                </a:cubicBezTo>
                <a:cubicBezTo>
                  <a:pt x="532" y="136"/>
                  <a:pt x="538" y="135"/>
                  <a:pt x="545" y="137"/>
                </a:cubicBezTo>
                <a:cubicBezTo>
                  <a:pt x="543" y="131"/>
                  <a:pt x="540" y="129"/>
                  <a:pt x="535" y="129"/>
                </a:cubicBezTo>
                <a:cubicBezTo>
                  <a:pt x="536" y="127"/>
                  <a:pt x="535" y="125"/>
                  <a:pt x="534" y="124"/>
                </a:cubicBezTo>
                <a:cubicBezTo>
                  <a:pt x="532" y="123"/>
                  <a:pt x="530" y="123"/>
                  <a:pt x="528" y="124"/>
                </a:cubicBezTo>
                <a:cubicBezTo>
                  <a:pt x="529" y="112"/>
                  <a:pt x="525" y="105"/>
                  <a:pt x="517" y="104"/>
                </a:cubicBezTo>
                <a:cubicBezTo>
                  <a:pt x="525" y="119"/>
                  <a:pt x="514" y="136"/>
                  <a:pt x="511" y="151"/>
                </a:cubicBezTo>
                <a:cubicBezTo>
                  <a:pt x="511" y="151"/>
                  <a:pt x="511" y="151"/>
                  <a:pt x="511" y="151"/>
                </a:cubicBezTo>
                <a:cubicBezTo>
                  <a:pt x="509" y="148"/>
                  <a:pt x="507" y="145"/>
                  <a:pt x="506" y="142"/>
                </a:cubicBezTo>
                <a:cubicBezTo>
                  <a:pt x="495" y="126"/>
                  <a:pt x="471" y="125"/>
                  <a:pt x="461" y="126"/>
                </a:cubicBezTo>
                <a:cubicBezTo>
                  <a:pt x="459" y="126"/>
                  <a:pt x="458" y="124"/>
                  <a:pt x="457" y="122"/>
                </a:cubicBezTo>
                <a:cubicBezTo>
                  <a:pt x="457" y="113"/>
                  <a:pt x="454" y="90"/>
                  <a:pt x="443" y="78"/>
                </a:cubicBezTo>
                <a:cubicBezTo>
                  <a:pt x="432" y="67"/>
                  <a:pt x="413" y="67"/>
                  <a:pt x="405" y="68"/>
                </a:cubicBezTo>
                <a:cubicBezTo>
                  <a:pt x="403" y="68"/>
                  <a:pt x="401" y="66"/>
                  <a:pt x="401" y="64"/>
                </a:cubicBezTo>
                <a:cubicBezTo>
                  <a:pt x="401" y="56"/>
                  <a:pt x="401" y="56"/>
                  <a:pt x="401" y="56"/>
                </a:cubicBezTo>
                <a:cubicBezTo>
                  <a:pt x="401" y="54"/>
                  <a:pt x="400" y="53"/>
                  <a:pt x="400" y="53"/>
                </a:cubicBezTo>
                <a:cubicBezTo>
                  <a:pt x="386" y="41"/>
                  <a:pt x="386" y="41"/>
                  <a:pt x="386" y="41"/>
                </a:cubicBezTo>
                <a:cubicBezTo>
                  <a:pt x="386" y="40"/>
                  <a:pt x="385" y="40"/>
                  <a:pt x="384" y="40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78" y="40"/>
                  <a:pt x="378" y="40"/>
                  <a:pt x="378" y="40"/>
                </a:cubicBezTo>
                <a:cubicBezTo>
                  <a:pt x="378" y="40"/>
                  <a:pt x="378" y="40"/>
                  <a:pt x="378" y="40"/>
                </a:cubicBezTo>
                <a:cubicBezTo>
                  <a:pt x="371" y="39"/>
                  <a:pt x="369" y="34"/>
                  <a:pt x="369" y="30"/>
                </a:cubicBezTo>
                <a:cubicBezTo>
                  <a:pt x="369" y="26"/>
                  <a:pt x="372" y="23"/>
                  <a:pt x="376" y="22"/>
                </a:cubicBezTo>
                <a:cubicBezTo>
                  <a:pt x="379" y="21"/>
                  <a:pt x="383" y="23"/>
                  <a:pt x="384" y="26"/>
                </a:cubicBezTo>
                <a:cubicBezTo>
                  <a:pt x="384" y="28"/>
                  <a:pt x="383" y="30"/>
                  <a:pt x="382" y="30"/>
                </a:cubicBezTo>
                <a:cubicBezTo>
                  <a:pt x="382" y="28"/>
                  <a:pt x="381" y="26"/>
                  <a:pt x="378" y="26"/>
                </a:cubicBezTo>
                <a:cubicBezTo>
                  <a:pt x="375" y="26"/>
                  <a:pt x="374" y="28"/>
                  <a:pt x="373" y="29"/>
                </a:cubicBezTo>
                <a:cubicBezTo>
                  <a:pt x="373" y="31"/>
                  <a:pt x="373" y="35"/>
                  <a:pt x="378" y="36"/>
                </a:cubicBezTo>
                <a:cubicBezTo>
                  <a:pt x="384" y="37"/>
                  <a:pt x="389" y="32"/>
                  <a:pt x="389" y="27"/>
                </a:cubicBezTo>
                <a:cubicBezTo>
                  <a:pt x="389" y="21"/>
                  <a:pt x="385" y="16"/>
                  <a:pt x="379" y="16"/>
                </a:cubicBezTo>
                <a:cubicBezTo>
                  <a:pt x="375" y="16"/>
                  <a:pt x="371" y="18"/>
                  <a:pt x="369" y="20"/>
                </a:cubicBezTo>
                <a:cubicBezTo>
                  <a:pt x="369" y="15"/>
                  <a:pt x="372" y="12"/>
                  <a:pt x="376" y="12"/>
                </a:cubicBezTo>
                <a:cubicBezTo>
                  <a:pt x="375" y="11"/>
                  <a:pt x="374" y="10"/>
                  <a:pt x="373" y="10"/>
                </a:cubicBezTo>
                <a:cubicBezTo>
                  <a:pt x="371" y="9"/>
                  <a:pt x="370" y="8"/>
                  <a:pt x="370" y="6"/>
                </a:cubicBezTo>
                <a:cubicBezTo>
                  <a:pt x="370" y="4"/>
                  <a:pt x="369" y="2"/>
                  <a:pt x="366" y="0"/>
                </a:cubicBezTo>
                <a:cubicBezTo>
                  <a:pt x="364" y="2"/>
                  <a:pt x="363" y="4"/>
                  <a:pt x="363" y="6"/>
                </a:cubicBezTo>
                <a:cubicBezTo>
                  <a:pt x="363" y="8"/>
                  <a:pt x="361" y="9"/>
                  <a:pt x="360" y="10"/>
                </a:cubicBezTo>
                <a:cubicBezTo>
                  <a:pt x="358" y="10"/>
                  <a:pt x="357" y="11"/>
                  <a:pt x="357" y="12"/>
                </a:cubicBezTo>
                <a:cubicBezTo>
                  <a:pt x="361" y="12"/>
                  <a:pt x="363" y="15"/>
                  <a:pt x="364" y="20"/>
                </a:cubicBezTo>
                <a:cubicBezTo>
                  <a:pt x="361" y="18"/>
                  <a:pt x="358" y="16"/>
                  <a:pt x="354" y="16"/>
                </a:cubicBezTo>
                <a:cubicBezTo>
                  <a:pt x="348" y="16"/>
                  <a:pt x="344" y="21"/>
                  <a:pt x="344" y="27"/>
                </a:cubicBezTo>
                <a:cubicBezTo>
                  <a:pt x="344" y="32"/>
                  <a:pt x="349" y="37"/>
                  <a:pt x="354" y="36"/>
                </a:cubicBezTo>
                <a:cubicBezTo>
                  <a:pt x="360" y="35"/>
                  <a:pt x="360" y="31"/>
                  <a:pt x="359" y="29"/>
                </a:cubicBezTo>
                <a:cubicBezTo>
                  <a:pt x="359" y="28"/>
                  <a:pt x="358" y="26"/>
                  <a:pt x="354" y="26"/>
                </a:cubicBezTo>
                <a:cubicBezTo>
                  <a:pt x="352" y="26"/>
                  <a:pt x="351" y="28"/>
                  <a:pt x="351" y="30"/>
                </a:cubicBezTo>
                <a:cubicBezTo>
                  <a:pt x="349" y="30"/>
                  <a:pt x="349" y="28"/>
                  <a:pt x="349" y="26"/>
                </a:cubicBezTo>
                <a:cubicBezTo>
                  <a:pt x="349" y="23"/>
                  <a:pt x="353" y="21"/>
                  <a:pt x="357" y="22"/>
                </a:cubicBezTo>
                <a:cubicBezTo>
                  <a:pt x="361" y="23"/>
                  <a:pt x="364" y="26"/>
                  <a:pt x="364" y="30"/>
                </a:cubicBezTo>
                <a:cubicBezTo>
                  <a:pt x="364" y="34"/>
                  <a:pt x="361" y="39"/>
                  <a:pt x="354" y="40"/>
                </a:cubicBezTo>
                <a:cubicBezTo>
                  <a:pt x="354" y="40"/>
                  <a:pt x="355" y="40"/>
                  <a:pt x="355" y="40"/>
                </a:cubicBezTo>
                <a:cubicBezTo>
                  <a:pt x="353" y="40"/>
                  <a:pt x="353" y="40"/>
                  <a:pt x="353" y="40"/>
                </a:cubicBezTo>
                <a:cubicBezTo>
                  <a:pt x="350" y="40"/>
                  <a:pt x="350" y="40"/>
                  <a:pt x="350" y="40"/>
                </a:cubicBezTo>
                <a:cubicBezTo>
                  <a:pt x="349" y="40"/>
                  <a:pt x="348" y="40"/>
                  <a:pt x="348" y="41"/>
                </a:cubicBezTo>
                <a:cubicBezTo>
                  <a:pt x="335" y="53"/>
                  <a:pt x="335" y="53"/>
                  <a:pt x="335" y="53"/>
                </a:cubicBezTo>
                <a:cubicBezTo>
                  <a:pt x="334" y="53"/>
                  <a:pt x="333" y="54"/>
                  <a:pt x="333" y="56"/>
                </a:cubicBezTo>
                <a:cubicBezTo>
                  <a:pt x="333" y="64"/>
                  <a:pt x="333" y="64"/>
                  <a:pt x="333" y="64"/>
                </a:cubicBezTo>
                <a:cubicBezTo>
                  <a:pt x="333" y="66"/>
                  <a:pt x="331" y="68"/>
                  <a:pt x="329" y="68"/>
                </a:cubicBezTo>
                <a:cubicBezTo>
                  <a:pt x="321" y="67"/>
                  <a:pt x="303" y="67"/>
                  <a:pt x="292" y="78"/>
                </a:cubicBezTo>
                <a:cubicBezTo>
                  <a:pt x="280" y="90"/>
                  <a:pt x="277" y="113"/>
                  <a:pt x="277" y="122"/>
                </a:cubicBezTo>
                <a:cubicBezTo>
                  <a:pt x="277" y="124"/>
                  <a:pt x="275" y="126"/>
                  <a:pt x="273" y="126"/>
                </a:cubicBezTo>
                <a:cubicBezTo>
                  <a:pt x="263" y="125"/>
                  <a:pt x="239" y="126"/>
                  <a:pt x="229" y="142"/>
                </a:cubicBezTo>
                <a:cubicBezTo>
                  <a:pt x="227" y="145"/>
                  <a:pt x="226" y="147"/>
                  <a:pt x="224" y="150"/>
                </a:cubicBezTo>
                <a:cubicBezTo>
                  <a:pt x="221" y="135"/>
                  <a:pt x="210" y="119"/>
                  <a:pt x="218" y="104"/>
                </a:cubicBezTo>
                <a:cubicBezTo>
                  <a:pt x="210" y="105"/>
                  <a:pt x="206" y="112"/>
                  <a:pt x="207" y="124"/>
                </a:cubicBezTo>
                <a:cubicBezTo>
                  <a:pt x="205" y="123"/>
                  <a:pt x="203" y="123"/>
                  <a:pt x="202" y="124"/>
                </a:cubicBezTo>
                <a:cubicBezTo>
                  <a:pt x="200" y="125"/>
                  <a:pt x="200" y="127"/>
                  <a:pt x="200" y="129"/>
                </a:cubicBezTo>
                <a:cubicBezTo>
                  <a:pt x="195" y="129"/>
                  <a:pt x="192" y="131"/>
                  <a:pt x="190" y="137"/>
                </a:cubicBezTo>
                <a:cubicBezTo>
                  <a:pt x="197" y="135"/>
                  <a:pt x="204" y="136"/>
                  <a:pt x="209" y="139"/>
                </a:cubicBezTo>
                <a:cubicBezTo>
                  <a:pt x="215" y="142"/>
                  <a:pt x="218" y="149"/>
                  <a:pt x="218" y="158"/>
                </a:cubicBezTo>
                <a:cubicBezTo>
                  <a:pt x="216" y="149"/>
                  <a:pt x="211" y="144"/>
                  <a:pt x="203" y="142"/>
                </a:cubicBezTo>
                <a:cubicBezTo>
                  <a:pt x="192" y="140"/>
                  <a:pt x="183" y="166"/>
                  <a:pt x="174" y="170"/>
                </a:cubicBezTo>
                <a:cubicBezTo>
                  <a:pt x="180" y="173"/>
                  <a:pt x="186" y="170"/>
                  <a:pt x="191" y="162"/>
                </a:cubicBezTo>
                <a:cubicBezTo>
                  <a:pt x="195" y="166"/>
                  <a:pt x="198" y="165"/>
                  <a:pt x="203" y="161"/>
                </a:cubicBezTo>
                <a:cubicBezTo>
                  <a:pt x="198" y="158"/>
                  <a:pt x="196" y="156"/>
                  <a:pt x="197" y="153"/>
                </a:cubicBezTo>
                <a:cubicBezTo>
                  <a:pt x="198" y="150"/>
                  <a:pt x="202" y="149"/>
                  <a:pt x="207" y="152"/>
                </a:cubicBezTo>
                <a:cubicBezTo>
                  <a:pt x="211" y="154"/>
                  <a:pt x="215" y="162"/>
                  <a:pt x="213" y="171"/>
                </a:cubicBezTo>
                <a:cubicBezTo>
                  <a:pt x="212" y="172"/>
                  <a:pt x="211" y="174"/>
                  <a:pt x="210" y="175"/>
                </a:cubicBezTo>
                <a:cubicBezTo>
                  <a:pt x="205" y="169"/>
                  <a:pt x="200" y="168"/>
                  <a:pt x="196" y="172"/>
                </a:cubicBezTo>
                <a:cubicBezTo>
                  <a:pt x="203" y="175"/>
                  <a:pt x="205" y="179"/>
                  <a:pt x="202" y="185"/>
                </a:cubicBezTo>
                <a:cubicBezTo>
                  <a:pt x="200" y="188"/>
                  <a:pt x="196" y="190"/>
                  <a:pt x="193" y="189"/>
                </a:cubicBezTo>
                <a:cubicBezTo>
                  <a:pt x="193" y="189"/>
                  <a:pt x="193" y="188"/>
                  <a:pt x="193" y="187"/>
                </a:cubicBezTo>
                <a:cubicBezTo>
                  <a:pt x="194" y="180"/>
                  <a:pt x="194" y="180"/>
                  <a:pt x="194" y="180"/>
                </a:cubicBezTo>
                <a:cubicBezTo>
                  <a:pt x="195" y="177"/>
                  <a:pt x="191" y="175"/>
                  <a:pt x="189" y="177"/>
                </a:cubicBezTo>
                <a:cubicBezTo>
                  <a:pt x="187" y="178"/>
                  <a:pt x="187" y="178"/>
                  <a:pt x="187" y="178"/>
                </a:cubicBezTo>
                <a:cubicBezTo>
                  <a:pt x="187" y="178"/>
                  <a:pt x="187" y="179"/>
                  <a:pt x="187" y="179"/>
                </a:cubicBezTo>
                <a:cubicBezTo>
                  <a:pt x="187" y="178"/>
                  <a:pt x="187" y="177"/>
                  <a:pt x="187" y="177"/>
                </a:cubicBezTo>
                <a:cubicBezTo>
                  <a:pt x="186" y="177"/>
                  <a:pt x="185" y="178"/>
                  <a:pt x="184" y="179"/>
                </a:cubicBezTo>
                <a:cubicBezTo>
                  <a:pt x="174" y="173"/>
                  <a:pt x="174" y="173"/>
                  <a:pt x="174" y="173"/>
                </a:cubicBezTo>
                <a:cubicBezTo>
                  <a:pt x="171" y="171"/>
                  <a:pt x="167" y="174"/>
                  <a:pt x="169" y="177"/>
                </a:cubicBezTo>
                <a:cubicBezTo>
                  <a:pt x="174" y="191"/>
                  <a:pt x="174" y="191"/>
                  <a:pt x="174" y="191"/>
                </a:cubicBezTo>
                <a:cubicBezTo>
                  <a:pt x="175" y="192"/>
                  <a:pt x="174" y="194"/>
                  <a:pt x="173" y="195"/>
                </a:cubicBezTo>
                <a:cubicBezTo>
                  <a:pt x="160" y="206"/>
                  <a:pt x="160" y="206"/>
                  <a:pt x="160" y="206"/>
                </a:cubicBezTo>
                <a:cubicBezTo>
                  <a:pt x="160" y="207"/>
                  <a:pt x="159" y="207"/>
                  <a:pt x="158" y="207"/>
                </a:cubicBezTo>
                <a:cubicBezTo>
                  <a:pt x="139" y="209"/>
                  <a:pt x="139" y="209"/>
                  <a:pt x="139" y="209"/>
                </a:cubicBezTo>
                <a:cubicBezTo>
                  <a:pt x="137" y="209"/>
                  <a:pt x="135" y="211"/>
                  <a:pt x="136" y="213"/>
                </a:cubicBezTo>
                <a:cubicBezTo>
                  <a:pt x="137" y="215"/>
                  <a:pt x="137" y="215"/>
                  <a:pt x="137" y="215"/>
                </a:cubicBezTo>
                <a:cubicBezTo>
                  <a:pt x="138" y="216"/>
                  <a:pt x="139" y="217"/>
                  <a:pt x="140" y="217"/>
                </a:cubicBezTo>
                <a:cubicBezTo>
                  <a:pt x="148" y="216"/>
                  <a:pt x="148" y="216"/>
                  <a:pt x="148" y="216"/>
                </a:cubicBezTo>
                <a:cubicBezTo>
                  <a:pt x="151" y="216"/>
                  <a:pt x="153" y="220"/>
                  <a:pt x="151" y="223"/>
                </a:cubicBezTo>
                <a:cubicBezTo>
                  <a:pt x="146" y="229"/>
                  <a:pt x="140" y="241"/>
                  <a:pt x="141" y="253"/>
                </a:cubicBezTo>
                <a:cubicBezTo>
                  <a:pt x="142" y="268"/>
                  <a:pt x="147" y="279"/>
                  <a:pt x="150" y="284"/>
                </a:cubicBezTo>
                <a:cubicBezTo>
                  <a:pt x="151" y="286"/>
                  <a:pt x="150" y="289"/>
                  <a:pt x="148" y="290"/>
                </a:cubicBezTo>
                <a:cubicBezTo>
                  <a:pt x="142" y="293"/>
                  <a:pt x="128" y="301"/>
                  <a:pt x="120" y="307"/>
                </a:cubicBezTo>
                <a:cubicBezTo>
                  <a:pt x="113" y="312"/>
                  <a:pt x="105" y="322"/>
                  <a:pt x="100" y="327"/>
                </a:cubicBezTo>
                <a:cubicBezTo>
                  <a:pt x="99" y="330"/>
                  <a:pt x="95" y="329"/>
                  <a:pt x="94" y="326"/>
                </a:cubicBezTo>
                <a:cubicBezTo>
                  <a:pt x="86" y="305"/>
                  <a:pt x="86" y="305"/>
                  <a:pt x="86" y="305"/>
                </a:cubicBezTo>
                <a:cubicBezTo>
                  <a:pt x="88" y="296"/>
                  <a:pt x="92" y="289"/>
                  <a:pt x="99" y="284"/>
                </a:cubicBezTo>
                <a:cubicBezTo>
                  <a:pt x="94" y="282"/>
                  <a:pt x="89" y="284"/>
                  <a:pt x="83" y="290"/>
                </a:cubicBezTo>
                <a:cubicBezTo>
                  <a:pt x="83" y="281"/>
                  <a:pt x="98" y="274"/>
                  <a:pt x="95" y="256"/>
                </a:cubicBezTo>
                <a:cubicBezTo>
                  <a:pt x="91" y="262"/>
                  <a:pt x="79" y="263"/>
                  <a:pt x="79" y="287"/>
                </a:cubicBezTo>
                <a:cubicBezTo>
                  <a:pt x="73" y="281"/>
                  <a:pt x="68" y="281"/>
                  <a:pt x="63" y="285"/>
                </a:cubicBezTo>
                <a:cubicBezTo>
                  <a:pt x="70" y="288"/>
                  <a:pt x="75" y="294"/>
                  <a:pt x="78" y="304"/>
                </a:cubicBezTo>
                <a:cubicBezTo>
                  <a:pt x="78" y="330"/>
                  <a:pt x="78" y="330"/>
                  <a:pt x="78" y="330"/>
                </a:cubicBezTo>
                <a:cubicBezTo>
                  <a:pt x="78" y="332"/>
                  <a:pt x="77" y="334"/>
                  <a:pt x="74" y="334"/>
                </a:cubicBezTo>
                <a:cubicBezTo>
                  <a:pt x="73" y="334"/>
                  <a:pt x="73" y="334"/>
                  <a:pt x="73" y="334"/>
                </a:cubicBezTo>
                <a:cubicBezTo>
                  <a:pt x="71" y="334"/>
                  <a:pt x="70" y="335"/>
                  <a:pt x="70" y="337"/>
                </a:cubicBezTo>
                <a:cubicBezTo>
                  <a:pt x="70" y="339"/>
                  <a:pt x="70" y="339"/>
                  <a:pt x="70" y="339"/>
                </a:cubicBezTo>
                <a:cubicBezTo>
                  <a:pt x="70" y="341"/>
                  <a:pt x="71" y="342"/>
                  <a:pt x="73" y="342"/>
                </a:cubicBezTo>
                <a:cubicBezTo>
                  <a:pt x="73" y="342"/>
                  <a:pt x="73" y="342"/>
                  <a:pt x="73" y="342"/>
                </a:cubicBezTo>
                <a:cubicBezTo>
                  <a:pt x="75" y="342"/>
                  <a:pt x="76" y="344"/>
                  <a:pt x="76" y="345"/>
                </a:cubicBezTo>
                <a:cubicBezTo>
                  <a:pt x="75" y="363"/>
                  <a:pt x="75" y="363"/>
                  <a:pt x="75" y="363"/>
                </a:cubicBezTo>
                <a:cubicBezTo>
                  <a:pt x="75" y="363"/>
                  <a:pt x="75" y="364"/>
                  <a:pt x="75" y="364"/>
                </a:cubicBezTo>
                <a:cubicBezTo>
                  <a:pt x="74" y="367"/>
                  <a:pt x="68" y="380"/>
                  <a:pt x="68" y="383"/>
                </a:cubicBezTo>
                <a:cubicBezTo>
                  <a:pt x="67" y="385"/>
                  <a:pt x="64" y="386"/>
                  <a:pt x="62" y="386"/>
                </a:cubicBezTo>
                <a:cubicBezTo>
                  <a:pt x="61" y="386"/>
                  <a:pt x="60" y="387"/>
                  <a:pt x="60" y="387"/>
                </a:cubicBezTo>
                <a:cubicBezTo>
                  <a:pt x="58" y="390"/>
                  <a:pt x="53" y="396"/>
                  <a:pt x="55" y="399"/>
                </a:cubicBezTo>
                <a:cubicBezTo>
                  <a:pt x="57" y="404"/>
                  <a:pt x="48" y="405"/>
                  <a:pt x="52" y="409"/>
                </a:cubicBezTo>
                <a:cubicBezTo>
                  <a:pt x="56" y="413"/>
                  <a:pt x="45" y="415"/>
                  <a:pt x="50" y="420"/>
                </a:cubicBezTo>
                <a:cubicBezTo>
                  <a:pt x="54" y="424"/>
                  <a:pt x="54" y="426"/>
                  <a:pt x="54" y="426"/>
                </a:cubicBezTo>
                <a:cubicBezTo>
                  <a:pt x="57" y="431"/>
                  <a:pt x="57" y="431"/>
                  <a:pt x="57" y="431"/>
                </a:cubicBezTo>
                <a:cubicBezTo>
                  <a:pt x="58" y="431"/>
                  <a:pt x="58" y="431"/>
                  <a:pt x="58" y="431"/>
                </a:cubicBezTo>
                <a:cubicBezTo>
                  <a:pt x="56" y="433"/>
                  <a:pt x="54" y="436"/>
                  <a:pt x="53" y="439"/>
                </a:cubicBezTo>
                <a:cubicBezTo>
                  <a:pt x="51" y="446"/>
                  <a:pt x="56" y="452"/>
                  <a:pt x="56" y="452"/>
                </a:cubicBezTo>
                <a:cubicBezTo>
                  <a:pt x="56" y="452"/>
                  <a:pt x="41" y="447"/>
                  <a:pt x="34" y="454"/>
                </a:cubicBezTo>
                <a:cubicBezTo>
                  <a:pt x="26" y="461"/>
                  <a:pt x="28" y="466"/>
                  <a:pt x="31" y="471"/>
                </a:cubicBezTo>
                <a:cubicBezTo>
                  <a:pt x="34" y="475"/>
                  <a:pt x="41" y="479"/>
                  <a:pt x="47" y="474"/>
                </a:cubicBezTo>
                <a:cubicBezTo>
                  <a:pt x="52" y="469"/>
                  <a:pt x="48" y="463"/>
                  <a:pt x="48" y="463"/>
                </a:cubicBezTo>
                <a:cubicBezTo>
                  <a:pt x="48" y="463"/>
                  <a:pt x="42" y="474"/>
                  <a:pt x="37" y="466"/>
                </a:cubicBezTo>
                <a:cubicBezTo>
                  <a:pt x="31" y="458"/>
                  <a:pt x="48" y="453"/>
                  <a:pt x="52" y="458"/>
                </a:cubicBezTo>
                <a:cubicBezTo>
                  <a:pt x="54" y="461"/>
                  <a:pt x="55" y="463"/>
                  <a:pt x="55" y="465"/>
                </a:cubicBezTo>
                <a:cubicBezTo>
                  <a:pt x="55" y="469"/>
                  <a:pt x="55" y="469"/>
                  <a:pt x="55" y="469"/>
                </a:cubicBezTo>
                <a:cubicBezTo>
                  <a:pt x="55" y="471"/>
                  <a:pt x="54" y="472"/>
                  <a:pt x="53" y="475"/>
                </a:cubicBezTo>
                <a:cubicBezTo>
                  <a:pt x="50" y="481"/>
                  <a:pt x="41" y="484"/>
                  <a:pt x="31" y="478"/>
                </a:cubicBezTo>
                <a:cubicBezTo>
                  <a:pt x="21" y="472"/>
                  <a:pt x="22" y="464"/>
                  <a:pt x="22" y="464"/>
                </a:cubicBezTo>
                <a:cubicBezTo>
                  <a:pt x="22" y="464"/>
                  <a:pt x="18" y="467"/>
                  <a:pt x="18" y="471"/>
                </a:cubicBezTo>
                <a:cubicBezTo>
                  <a:pt x="18" y="476"/>
                  <a:pt x="24" y="481"/>
                  <a:pt x="24" y="481"/>
                </a:cubicBezTo>
                <a:cubicBezTo>
                  <a:pt x="24" y="481"/>
                  <a:pt x="17" y="479"/>
                  <a:pt x="11" y="480"/>
                </a:cubicBezTo>
                <a:cubicBezTo>
                  <a:pt x="6" y="481"/>
                  <a:pt x="0" y="486"/>
                  <a:pt x="0" y="486"/>
                </a:cubicBezTo>
                <a:cubicBezTo>
                  <a:pt x="0" y="486"/>
                  <a:pt x="6" y="491"/>
                  <a:pt x="11" y="492"/>
                </a:cubicBezTo>
                <a:cubicBezTo>
                  <a:pt x="16" y="494"/>
                  <a:pt x="24" y="492"/>
                  <a:pt x="24" y="492"/>
                </a:cubicBezTo>
                <a:cubicBezTo>
                  <a:pt x="24" y="492"/>
                  <a:pt x="17" y="497"/>
                  <a:pt x="17" y="502"/>
                </a:cubicBezTo>
                <a:cubicBezTo>
                  <a:pt x="17" y="506"/>
                  <a:pt x="21" y="509"/>
                  <a:pt x="21" y="509"/>
                </a:cubicBezTo>
                <a:cubicBezTo>
                  <a:pt x="21" y="509"/>
                  <a:pt x="20" y="501"/>
                  <a:pt x="31" y="496"/>
                </a:cubicBezTo>
                <a:cubicBezTo>
                  <a:pt x="41" y="490"/>
                  <a:pt x="49" y="494"/>
                  <a:pt x="52" y="501"/>
                </a:cubicBezTo>
                <a:cubicBezTo>
                  <a:pt x="56" y="508"/>
                  <a:pt x="55" y="511"/>
                  <a:pt x="50" y="517"/>
                </a:cubicBezTo>
                <a:cubicBezTo>
                  <a:pt x="46" y="522"/>
                  <a:pt x="29" y="515"/>
                  <a:pt x="35" y="508"/>
                </a:cubicBezTo>
                <a:cubicBezTo>
                  <a:pt x="41" y="500"/>
                  <a:pt x="46" y="512"/>
                  <a:pt x="46" y="512"/>
                </a:cubicBezTo>
                <a:cubicBezTo>
                  <a:pt x="46" y="512"/>
                  <a:pt x="51" y="506"/>
                  <a:pt x="46" y="501"/>
                </a:cubicBezTo>
                <a:cubicBezTo>
                  <a:pt x="40" y="495"/>
                  <a:pt x="33" y="499"/>
                  <a:pt x="30" y="503"/>
                </a:cubicBezTo>
                <a:cubicBezTo>
                  <a:pt x="26" y="507"/>
                  <a:pt x="24" y="513"/>
                  <a:pt x="32" y="520"/>
                </a:cubicBezTo>
                <a:cubicBezTo>
                  <a:pt x="39" y="528"/>
                  <a:pt x="53" y="523"/>
                  <a:pt x="53" y="523"/>
                </a:cubicBezTo>
                <a:cubicBezTo>
                  <a:pt x="53" y="523"/>
                  <a:pt x="48" y="529"/>
                  <a:pt x="50" y="536"/>
                </a:cubicBezTo>
                <a:cubicBezTo>
                  <a:pt x="50" y="536"/>
                  <a:pt x="50" y="536"/>
                  <a:pt x="50" y="537"/>
                </a:cubicBezTo>
                <a:cubicBezTo>
                  <a:pt x="49" y="537"/>
                  <a:pt x="49" y="537"/>
                  <a:pt x="49" y="537"/>
                </a:cubicBezTo>
                <a:cubicBezTo>
                  <a:pt x="56" y="553"/>
                  <a:pt x="56" y="553"/>
                  <a:pt x="56" y="553"/>
                </a:cubicBezTo>
                <a:cubicBezTo>
                  <a:pt x="51" y="554"/>
                  <a:pt x="51" y="554"/>
                  <a:pt x="51" y="554"/>
                </a:cubicBezTo>
                <a:cubicBezTo>
                  <a:pt x="52" y="567"/>
                  <a:pt x="52" y="567"/>
                  <a:pt x="52" y="567"/>
                </a:cubicBezTo>
                <a:cubicBezTo>
                  <a:pt x="52" y="568"/>
                  <a:pt x="52" y="568"/>
                  <a:pt x="52" y="569"/>
                </a:cubicBezTo>
                <a:cubicBezTo>
                  <a:pt x="62" y="585"/>
                  <a:pt x="62" y="585"/>
                  <a:pt x="62" y="585"/>
                </a:cubicBezTo>
                <a:cubicBezTo>
                  <a:pt x="63" y="588"/>
                  <a:pt x="61" y="591"/>
                  <a:pt x="58" y="591"/>
                </a:cubicBezTo>
                <a:cubicBezTo>
                  <a:pt x="54" y="591"/>
                  <a:pt x="54" y="591"/>
                  <a:pt x="54" y="591"/>
                </a:cubicBezTo>
                <a:cubicBezTo>
                  <a:pt x="53" y="591"/>
                  <a:pt x="52" y="591"/>
                  <a:pt x="51" y="592"/>
                </a:cubicBezTo>
                <a:cubicBezTo>
                  <a:pt x="47" y="596"/>
                  <a:pt x="47" y="596"/>
                  <a:pt x="47" y="596"/>
                </a:cubicBezTo>
                <a:cubicBezTo>
                  <a:pt x="46" y="597"/>
                  <a:pt x="46" y="600"/>
                  <a:pt x="47" y="601"/>
                </a:cubicBezTo>
                <a:cubicBezTo>
                  <a:pt x="51" y="605"/>
                  <a:pt x="51" y="605"/>
                  <a:pt x="51" y="605"/>
                </a:cubicBezTo>
                <a:cubicBezTo>
                  <a:pt x="52" y="606"/>
                  <a:pt x="53" y="606"/>
                  <a:pt x="54" y="606"/>
                </a:cubicBezTo>
                <a:cubicBezTo>
                  <a:pt x="67" y="606"/>
                  <a:pt x="67" y="606"/>
                  <a:pt x="67" y="606"/>
                </a:cubicBezTo>
                <a:cubicBezTo>
                  <a:pt x="68" y="606"/>
                  <a:pt x="69" y="607"/>
                  <a:pt x="70" y="607"/>
                </a:cubicBezTo>
                <a:cubicBezTo>
                  <a:pt x="86" y="619"/>
                  <a:pt x="86" y="619"/>
                  <a:pt x="86" y="619"/>
                </a:cubicBezTo>
                <a:cubicBezTo>
                  <a:pt x="89" y="621"/>
                  <a:pt x="88" y="626"/>
                  <a:pt x="84" y="626"/>
                </a:cubicBezTo>
                <a:cubicBezTo>
                  <a:pt x="81" y="626"/>
                  <a:pt x="79" y="627"/>
                  <a:pt x="79" y="629"/>
                </a:cubicBezTo>
                <a:cubicBezTo>
                  <a:pt x="78" y="631"/>
                  <a:pt x="81" y="637"/>
                  <a:pt x="82" y="640"/>
                </a:cubicBezTo>
                <a:cubicBezTo>
                  <a:pt x="83" y="642"/>
                  <a:pt x="82" y="644"/>
                  <a:pt x="81" y="645"/>
                </a:cubicBezTo>
                <a:cubicBezTo>
                  <a:pt x="77" y="647"/>
                  <a:pt x="72" y="652"/>
                  <a:pt x="76" y="654"/>
                </a:cubicBezTo>
                <a:cubicBezTo>
                  <a:pt x="82" y="657"/>
                  <a:pt x="65" y="660"/>
                  <a:pt x="60" y="661"/>
                </a:cubicBezTo>
                <a:cubicBezTo>
                  <a:pt x="60" y="661"/>
                  <a:pt x="59" y="661"/>
                  <a:pt x="59" y="662"/>
                </a:cubicBezTo>
                <a:cubicBezTo>
                  <a:pt x="58" y="663"/>
                  <a:pt x="58" y="663"/>
                  <a:pt x="58" y="663"/>
                </a:cubicBezTo>
                <a:cubicBezTo>
                  <a:pt x="57" y="665"/>
                  <a:pt x="57" y="666"/>
                  <a:pt x="58" y="667"/>
                </a:cubicBezTo>
                <a:cubicBezTo>
                  <a:pt x="60" y="670"/>
                  <a:pt x="60" y="670"/>
                  <a:pt x="60" y="670"/>
                </a:cubicBezTo>
                <a:cubicBezTo>
                  <a:pt x="61" y="670"/>
                  <a:pt x="62" y="671"/>
                  <a:pt x="63" y="671"/>
                </a:cubicBezTo>
                <a:cubicBezTo>
                  <a:pt x="68" y="670"/>
                  <a:pt x="80" y="669"/>
                  <a:pt x="80" y="673"/>
                </a:cubicBezTo>
                <a:cubicBezTo>
                  <a:pt x="79" y="675"/>
                  <a:pt x="78" y="677"/>
                  <a:pt x="77" y="678"/>
                </a:cubicBezTo>
                <a:cubicBezTo>
                  <a:pt x="76" y="680"/>
                  <a:pt x="77" y="681"/>
                  <a:pt x="78" y="682"/>
                </a:cubicBezTo>
                <a:cubicBezTo>
                  <a:pt x="80" y="684"/>
                  <a:pt x="80" y="684"/>
                  <a:pt x="80" y="684"/>
                </a:cubicBezTo>
                <a:cubicBezTo>
                  <a:pt x="82" y="685"/>
                  <a:pt x="82" y="687"/>
                  <a:pt x="81" y="689"/>
                </a:cubicBezTo>
                <a:cubicBezTo>
                  <a:pt x="78" y="691"/>
                  <a:pt x="77" y="695"/>
                  <a:pt x="93" y="695"/>
                </a:cubicBezTo>
                <a:cubicBezTo>
                  <a:pt x="113" y="695"/>
                  <a:pt x="126" y="692"/>
                  <a:pt x="130" y="691"/>
                </a:cubicBezTo>
                <a:cubicBezTo>
                  <a:pt x="131" y="691"/>
                  <a:pt x="132" y="691"/>
                  <a:pt x="132" y="692"/>
                </a:cubicBezTo>
                <a:cubicBezTo>
                  <a:pt x="136" y="694"/>
                  <a:pt x="146" y="700"/>
                  <a:pt x="150" y="706"/>
                </a:cubicBezTo>
                <a:cubicBezTo>
                  <a:pt x="155" y="714"/>
                  <a:pt x="149" y="712"/>
                  <a:pt x="149" y="712"/>
                </a:cubicBezTo>
                <a:cubicBezTo>
                  <a:pt x="149" y="712"/>
                  <a:pt x="125" y="711"/>
                  <a:pt x="122" y="724"/>
                </a:cubicBezTo>
                <a:cubicBezTo>
                  <a:pt x="121" y="729"/>
                  <a:pt x="121" y="734"/>
                  <a:pt x="121" y="737"/>
                </a:cubicBezTo>
                <a:cubicBezTo>
                  <a:pt x="122" y="740"/>
                  <a:pt x="125" y="742"/>
                  <a:pt x="128" y="740"/>
                </a:cubicBezTo>
                <a:cubicBezTo>
                  <a:pt x="131" y="737"/>
                  <a:pt x="136" y="733"/>
                  <a:pt x="140" y="732"/>
                </a:cubicBezTo>
                <a:cubicBezTo>
                  <a:pt x="142" y="731"/>
                  <a:pt x="143" y="731"/>
                  <a:pt x="145" y="731"/>
                </a:cubicBezTo>
                <a:cubicBezTo>
                  <a:pt x="148" y="730"/>
                  <a:pt x="150" y="733"/>
                  <a:pt x="149" y="736"/>
                </a:cubicBezTo>
                <a:cubicBezTo>
                  <a:pt x="148" y="739"/>
                  <a:pt x="148" y="743"/>
                  <a:pt x="151" y="746"/>
                </a:cubicBezTo>
                <a:cubicBezTo>
                  <a:pt x="157" y="749"/>
                  <a:pt x="171" y="761"/>
                  <a:pt x="180" y="769"/>
                </a:cubicBezTo>
                <a:cubicBezTo>
                  <a:pt x="183" y="771"/>
                  <a:pt x="182" y="775"/>
                  <a:pt x="179" y="775"/>
                </a:cubicBezTo>
                <a:cubicBezTo>
                  <a:pt x="176" y="776"/>
                  <a:pt x="174" y="778"/>
                  <a:pt x="174" y="780"/>
                </a:cubicBezTo>
                <a:cubicBezTo>
                  <a:pt x="174" y="786"/>
                  <a:pt x="187" y="804"/>
                  <a:pt x="183" y="810"/>
                </a:cubicBezTo>
                <a:cubicBezTo>
                  <a:pt x="179" y="815"/>
                  <a:pt x="170" y="817"/>
                  <a:pt x="167" y="810"/>
                </a:cubicBezTo>
                <a:cubicBezTo>
                  <a:pt x="164" y="803"/>
                  <a:pt x="143" y="812"/>
                  <a:pt x="153" y="827"/>
                </a:cubicBezTo>
                <a:cubicBezTo>
                  <a:pt x="163" y="842"/>
                  <a:pt x="186" y="836"/>
                  <a:pt x="198" y="826"/>
                </a:cubicBezTo>
                <a:cubicBezTo>
                  <a:pt x="205" y="819"/>
                  <a:pt x="203" y="825"/>
                  <a:pt x="202" y="830"/>
                </a:cubicBezTo>
                <a:cubicBezTo>
                  <a:pt x="201" y="832"/>
                  <a:pt x="202" y="835"/>
                  <a:pt x="205" y="835"/>
                </a:cubicBezTo>
                <a:cubicBezTo>
                  <a:pt x="209" y="835"/>
                  <a:pt x="209" y="835"/>
                  <a:pt x="209" y="835"/>
                </a:cubicBezTo>
                <a:cubicBezTo>
                  <a:pt x="212" y="835"/>
                  <a:pt x="214" y="838"/>
                  <a:pt x="213" y="841"/>
                </a:cubicBezTo>
                <a:cubicBezTo>
                  <a:pt x="211" y="845"/>
                  <a:pt x="211" y="850"/>
                  <a:pt x="218" y="855"/>
                </a:cubicBezTo>
                <a:cubicBezTo>
                  <a:pt x="226" y="860"/>
                  <a:pt x="231" y="863"/>
                  <a:pt x="234" y="864"/>
                </a:cubicBezTo>
                <a:cubicBezTo>
                  <a:pt x="236" y="864"/>
                  <a:pt x="238" y="864"/>
                  <a:pt x="239" y="862"/>
                </a:cubicBezTo>
                <a:cubicBezTo>
                  <a:pt x="256" y="832"/>
                  <a:pt x="256" y="832"/>
                  <a:pt x="256" y="832"/>
                </a:cubicBezTo>
                <a:cubicBezTo>
                  <a:pt x="257" y="831"/>
                  <a:pt x="259" y="830"/>
                  <a:pt x="260" y="831"/>
                </a:cubicBezTo>
                <a:cubicBezTo>
                  <a:pt x="267" y="833"/>
                  <a:pt x="283" y="841"/>
                  <a:pt x="273" y="851"/>
                </a:cubicBezTo>
                <a:cubicBezTo>
                  <a:pt x="260" y="864"/>
                  <a:pt x="244" y="864"/>
                  <a:pt x="244" y="864"/>
                </a:cubicBezTo>
                <a:cubicBezTo>
                  <a:pt x="242" y="868"/>
                  <a:pt x="242" y="868"/>
                  <a:pt x="242" y="868"/>
                </a:cubicBezTo>
                <a:cubicBezTo>
                  <a:pt x="242" y="868"/>
                  <a:pt x="249" y="876"/>
                  <a:pt x="266" y="872"/>
                </a:cubicBezTo>
                <a:cubicBezTo>
                  <a:pt x="273" y="871"/>
                  <a:pt x="278" y="869"/>
                  <a:pt x="281" y="867"/>
                </a:cubicBezTo>
                <a:cubicBezTo>
                  <a:pt x="284" y="866"/>
                  <a:pt x="287" y="868"/>
                  <a:pt x="287" y="871"/>
                </a:cubicBezTo>
                <a:cubicBezTo>
                  <a:pt x="287" y="879"/>
                  <a:pt x="289" y="891"/>
                  <a:pt x="295" y="901"/>
                </a:cubicBezTo>
                <a:cubicBezTo>
                  <a:pt x="305" y="917"/>
                  <a:pt x="360" y="934"/>
                  <a:pt x="364" y="893"/>
                </a:cubicBezTo>
                <a:cubicBezTo>
                  <a:pt x="368" y="853"/>
                  <a:pt x="341" y="862"/>
                  <a:pt x="341" y="862"/>
                </a:cubicBezTo>
                <a:cubicBezTo>
                  <a:pt x="340" y="866"/>
                  <a:pt x="340" y="866"/>
                  <a:pt x="340" y="866"/>
                </a:cubicBezTo>
                <a:cubicBezTo>
                  <a:pt x="340" y="866"/>
                  <a:pt x="356" y="871"/>
                  <a:pt x="352" y="886"/>
                </a:cubicBezTo>
                <a:cubicBezTo>
                  <a:pt x="348" y="901"/>
                  <a:pt x="328" y="917"/>
                  <a:pt x="310" y="898"/>
                </a:cubicBezTo>
                <a:cubicBezTo>
                  <a:pt x="294" y="882"/>
                  <a:pt x="313" y="863"/>
                  <a:pt x="319" y="857"/>
                </a:cubicBezTo>
                <a:cubicBezTo>
                  <a:pt x="321" y="857"/>
                  <a:pt x="321" y="855"/>
                  <a:pt x="321" y="854"/>
                </a:cubicBezTo>
                <a:cubicBezTo>
                  <a:pt x="320" y="852"/>
                  <a:pt x="320" y="852"/>
                  <a:pt x="320" y="852"/>
                </a:cubicBezTo>
                <a:cubicBezTo>
                  <a:pt x="319" y="849"/>
                  <a:pt x="316" y="848"/>
                  <a:pt x="314" y="850"/>
                </a:cubicBezTo>
                <a:cubicBezTo>
                  <a:pt x="308" y="854"/>
                  <a:pt x="308" y="854"/>
                  <a:pt x="308" y="854"/>
                </a:cubicBezTo>
                <a:cubicBezTo>
                  <a:pt x="305" y="856"/>
                  <a:pt x="300" y="853"/>
                  <a:pt x="302" y="850"/>
                </a:cubicBezTo>
                <a:cubicBezTo>
                  <a:pt x="303" y="847"/>
                  <a:pt x="305" y="843"/>
                  <a:pt x="309" y="841"/>
                </a:cubicBezTo>
                <a:cubicBezTo>
                  <a:pt x="318" y="835"/>
                  <a:pt x="325" y="822"/>
                  <a:pt x="327" y="826"/>
                </a:cubicBezTo>
                <a:cubicBezTo>
                  <a:pt x="328" y="829"/>
                  <a:pt x="324" y="837"/>
                  <a:pt x="322" y="840"/>
                </a:cubicBezTo>
                <a:cubicBezTo>
                  <a:pt x="321" y="841"/>
                  <a:pt x="321" y="842"/>
                  <a:pt x="322" y="843"/>
                </a:cubicBezTo>
                <a:cubicBezTo>
                  <a:pt x="323" y="845"/>
                  <a:pt x="324" y="847"/>
                  <a:pt x="328" y="849"/>
                </a:cubicBezTo>
                <a:cubicBezTo>
                  <a:pt x="333" y="852"/>
                  <a:pt x="339" y="846"/>
                  <a:pt x="343" y="843"/>
                </a:cubicBezTo>
                <a:cubicBezTo>
                  <a:pt x="344" y="842"/>
                  <a:pt x="346" y="842"/>
                  <a:pt x="348" y="843"/>
                </a:cubicBezTo>
                <a:cubicBezTo>
                  <a:pt x="352" y="846"/>
                  <a:pt x="359" y="851"/>
                  <a:pt x="359" y="854"/>
                </a:cubicBezTo>
                <a:cubicBezTo>
                  <a:pt x="359" y="856"/>
                  <a:pt x="359" y="849"/>
                  <a:pt x="360" y="845"/>
                </a:cubicBezTo>
                <a:cubicBezTo>
                  <a:pt x="360" y="843"/>
                  <a:pt x="359" y="841"/>
                  <a:pt x="357" y="841"/>
                </a:cubicBezTo>
                <a:cubicBezTo>
                  <a:pt x="352" y="839"/>
                  <a:pt x="344" y="836"/>
                  <a:pt x="345" y="827"/>
                </a:cubicBezTo>
                <a:cubicBezTo>
                  <a:pt x="346" y="818"/>
                  <a:pt x="350" y="810"/>
                  <a:pt x="352" y="807"/>
                </a:cubicBezTo>
                <a:cubicBezTo>
                  <a:pt x="353" y="805"/>
                  <a:pt x="354" y="805"/>
                  <a:pt x="356" y="805"/>
                </a:cubicBezTo>
                <a:cubicBezTo>
                  <a:pt x="357" y="805"/>
                  <a:pt x="358" y="805"/>
                  <a:pt x="359" y="805"/>
                </a:cubicBezTo>
                <a:cubicBezTo>
                  <a:pt x="359" y="805"/>
                  <a:pt x="359" y="805"/>
                  <a:pt x="359" y="805"/>
                </a:cubicBezTo>
                <a:cubicBezTo>
                  <a:pt x="364" y="805"/>
                  <a:pt x="366" y="809"/>
                  <a:pt x="366" y="812"/>
                </a:cubicBezTo>
                <a:cubicBezTo>
                  <a:pt x="366" y="815"/>
                  <a:pt x="363" y="817"/>
                  <a:pt x="361" y="817"/>
                </a:cubicBezTo>
                <a:cubicBezTo>
                  <a:pt x="358" y="818"/>
                  <a:pt x="355" y="817"/>
                  <a:pt x="355" y="814"/>
                </a:cubicBezTo>
                <a:cubicBezTo>
                  <a:pt x="354" y="813"/>
                  <a:pt x="355" y="812"/>
                  <a:pt x="356" y="811"/>
                </a:cubicBezTo>
                <a:cubicBezTo>
                  <a:pt x="356" y="813"/>
                  <a:pt x="357" y="814"/>
                  <a:pt x="359" y="814"/>
                </a:cubicBezTo>
                <a:cubicBezTo>
                  <a:pt x="361" y="814"/>
                  <a:pt x="362" y="813"/>
                  <a:pt x="362" y="812"/>
                </a:cubicBezTo>
                <a:cubicBezTo>
                  <a:pt x="362" y="811"/>
                  <a:pt x="362" y="808"/>
                  <a:pt x="359" y="808"/>
                </a:cubicBezTo>
                <a:cubicBezTo>
                  <a:pt x="355" y="807"/>
                  <a:pt x="351" y="810"/>
                  <a:pt x="351" y="814"/>
                </a:cubicBezTo>
                <a:cubicBezTo>
                  <a:pt x="351" y="818"/>
                  <a:pt x="354" y="822"/>
                  <a:pt x="358" y="822"/>
                </a:cubicBezTo>
                <a:cubicBezTo>
                  <a:pt x="361" y="822"/>
                  <a:pt x="364" y="821"/>
                  <a:pt x="366" y="819"/>
                </a:cubicBezTo>
                <a:cubicBezTo>
                  <a:pt x="365" y="823"/>
                  <a:pt x="363" y="825"/>
                  <a:pt x="360" y="825"/>
                </a:cubicBezTo>
                <a:cubicBezTo>
                  <a:pt x="361" y="826"/>
                  <a:pt x="363" y="827"/>
                  <a:pt x="366" y="826"/>
                </a:cubicBezTo>
                <a:cubicBezTo>
                  <a:pt x="364" y="828"/>
                  <a:pt x="365" y="831"/>
                  <a:pt x="367" y="833"/>
                </a:cubicBezTo>
                <a:cubicBezTo>
                  <a:pt x="370" y="831"/>
                  <a:pt x="370" y="828"/>
                  <a:pt x="369" y="826"/>
                </a:cubicBezTo>
                <a:cubicBezTo>
                  <a:pt x="371" y="827"/>
                  <a:pt x="373" y="826"/>
                  <a:pt x="374" y="825"/>
                </a:cubicBezTo>
                <a:cubicBezTo>
                  <a:pt x="371" y="825"/>
                  <a:pt x="369" y="823"/>
                  <a:pt x="369" y="819"/>
                </a:cubicBezTo>
                <a:cubicBezTo>
                  <a:pt x="371" y="821"/>
                  <a:pt x="373" y="822"/>
                  <a:pt x="376" y="822"/>
                </a:cubicBezTo>
                <a:cubicBezTo>
                  <a:pt x="381" y="822"/>
                  <a:pt x="383" y="818"/>
                  <a:pt x="383" y="814"/>
                </a:cubicBezTo>
                <a:cubicBezTo>
                  <a:pt x="383" y="810"/>
                  <a:pt x="380" y="807"/>
                  <a:pt x="376" y="808"/>
                </a:cubicBezTo>
                <a:cubicBezTo>
                  <a:pt x="372" y="808"/>
                  <a:pt x="372" y="811"/>
                  <a:pt x="372" y="812"/>
                </a:cubicBezTo>
                <a:cubicBezTo>
                  <a:pt x="373" y="813"/>
                  <a:pt x="373" y="814"/>
                  <a:pt x="376" y="814"/>
                </a:cubicBezTo>
                <a:cubicBezTo>
                  <a:pt x="377" y="814"/>
                  <a:pt x="378" y="813"/>
                  <a:pt x="378" y="811"/>
                </a:cubicBezTo>
                <a:cubicBezTo>
                  <a:pt x="379" y="812"/>
                  <a:pt x="380" y="813"/>
                  <a:pt x="380" y="814"/>
                </a:cubicBezTo>
                <a:cubicBezTo>
                  <a:pt x="379" y="817"/>
                  <a:pt x="377" y="818"/>
                  <a:pt x="374" y="817"/>
                </a:cubicBezTo>
                <a:cubicBezTo>
                  <a:pt x="371" y="817"/>
                  <a:pt x="369" y="815"/>
                  <a:pt x="369" y="812"/>
                </a:cubicBezTo>
                <a:cubicBezTo>
                  <a:pt x="369" y="809"/>
                  <a:pt x="371" y="805"/>
                  <a:pt x="376" y="805"/>
                </a:cubicBezTo>
                <a:cubicBezTo>
                  <a:pt x="376" y="805"/>
                  <a:pt x="375" y="805"/>
                  <a:pt x="375" y="805"/>
                </a:cubicBezTo>
                <a:cubicBezTo>
                  <a:pt x="378" y="804"/>
                  <a:pt x="380" y="804"/>
                  <a:pt x="382" y="804"/>
                </a:cubicBezTo>
                <a:cubicBezTo>
                  <a:pt x="380" y="805"/>
                  <a:pt x="380" y="805"/>
                  <a:pt x="380" y="805"/>
                </a:cubicBezTo>
                <a:cubicBezTo>
                  <a:pt x="380" y="805"/>
                  <a:pt x="387" y="815"/>
                  <a:pt x="389" y="827"/>
                </a:cubicBezTo>
                <a:cubicBezTo>
                  <a:pt x="391" y="836"/>
                  <a:pt x="382" y="839"/>
                  <a:pt x="377" y="841"/>
                </a:cubicBezTo>
                <a:cubicBezTo>
                  <a:pt x="375" y="841"/>
                  <a:pt x="374" y="843"/>
                  <a:pt x="375" y="845"/>
                </a:cubicBezTo>
                <a:cubicBezTo>
                  <a:pt x="375" y="849"/>
                  <a:pt x="376" y="856"/>
                  <a:pt x="376" y="854"/>
                </a:cubicBezTo>
                <a:cubicBezTo>
                  <a:pt x="376" y="851"/>
                  <a:pt x="383" y="846"/>
                  <a:pt x="387" y="843"/>
                </a:cubicBezTo>
                <a:cubicBezTo>
                  <a:pt x="388" y="842"/>
                  <a:pt x="390" y="842"/>
                  <a:pt x="391" y="843"/>
                </a:cubicBezTo>
                <a:cubicBezTo>
                  <a:pt x="395" y="846"/>
                  <a:pt x="402" y="852"/>
                  <a:pt x="406" y="849"/>
                </a:cubicBezTo>
                <a:cubicBezTo>
                  <a:pt x="410" y="847"/>
                  <a:pt x="412" y="845"/>
                  <a:pt x="412" y="843"/>
                </a:cubicBezTo>
                <a:cubicBezTo>
                  <a:pt x="413" y="842"/>
                  <a:pt x="413" y="841"/>
                  <a:pt x="412" y="840"/>
                </a:cubicBezTo>
                <a:cubicBezTo>
                  <a:pt x="410" y="837"/>
                  <a:pt x="407" y="829"/>
                  <a:pt x="408" y="826"/>
                </a:cubicBezTo>
                <a:cubicBezTo>
                  <a:pt x="409" y="822"/>
                  <a:pt x="416" y="835"/>
                  <a:pt x="426" y="841"/>
                </a:cubicBezTo>
                <a:cubicBezTo>
                  <a:pt x="429" y="843"/>
                  <a:pt x="431" y="847"/>
                  <a:pt x="432" y="850"/>
                </a:cubicBezTo>
                <a:cubicBezTo>
                  <a:pt x="434" y="853"/>
                  <a:pt x="430" y="856"/>
                  <a:pt x="427" y="854"/>
                </a:cubicBezTo>
                <a:cubicBezTo>
                  <a:pt x="420" y="850"/>
                  <a:pt x="420" y="850"/>
                  <a:pt x="420" y="850"/>
                </a:cubicBezTo>
                <a:cubicBezTo>
                  <a:pt x="418" y="848"/>
                  <a:pt x="415" y="849"/>
                  <a:pt x="414" y="852"/>
                </a:cubicBezTo>
                <a:cubicBezTo>
                  <a:pt x="414" y="854"/>
                  <a:pt x="414" y="854"/>
                  <a:pt x="414" y="854"/>
                </a:cubicBezTo>
                <a:cubicBezTo>
                  <a:pt x="413" y="855"/>
                  <a:pt x="414" y="857"/>
                  <a:pt x="415" y="857"/>
                </a:cubicBezTo>
                <a:cubicBezTo>
                  <a:pt x="421" y="863"/>
                  <a:pt x="440" y="882"/>
                  <a:pt x="424" y="898"/>
                </a:cubicBezTo>
                <a:cubicBezTo>
                  <a:pt x="406" y="917"/>
                  <a:pt x="386" y="901"/>
                  <a:pt x="382" y="886"/>
                </a:cubicBezTo>
                <a:cubicBezTo>
                  <a:pt x="379" y="871"/>
                  <a:pt x="394" y="866"/>
                  <a:pt x="394" y="866"/>
                </a:cubicBezTo>
                <a:cubicBezTo>
                  <a:pt x="394" y="862"/>
                  <a:pt x="394" y="862"/>
                  <a:pt x="394" y="862"/>
                </a:cubicBezTo>
                <a:cubicBezTo>
                  <a:pt x="394" y="862"/>
                  <a:pt x="366" y="853"/>
                  <a:pt x="370" y="893"/>
                </a:cubicBezTo>
                <a:cubicBezTo>
                  <a:pt x="374" y="934"/>
                  <a:pt x="429" y="917"/>
                  <a:pt x="439" y="901"/>
                </a:cubicBezTo>
                <a:cubicBezTo>
                  <a:pt x="446" y="891"/>
                  <a:pt x="447" y="879"/>
                  <a:pt x="447" y="871"/>
                </a:cubicBezTo>
                <a:cubicBezTo>
                  <a:pt x="447" y="868"/>
                  <a:pt x="450" y="866"/>
                  <a:pt x="453" y="867"/>
                </a:cubicBezTo>
                <a:cubicBezTo>
                  <a:pt x="456" y="869"/>
                  <a:pt x="461" y="871"/>
                  <a:pt x="468" y="872"/>
                </a:cubicBezTo>
                <a:cubicBezTo>
                  <a:pt x="485" y="876"/>
                  <a:pt x="492" y="868"/>
                  <a:pt x="492" y="868"/>
                </a:cubicBezTo>
                <a:cubicBezTo>
                  <a:pt x="490" y="864"/>
                  <a:pt x="490" y="864"/>
                  <a:pt x="490" y="864"/>
                </a:cubicBezTo>
                <a:cubicBezTo>
                  <a:pt x="490" y="864"/>
                  <a:pt x="474" y="864"/>
                  <a:pt x="461" y="851"/>
                </a:cubicBezTo>
                <a:cubicBezTo>
                  <a:pt x="452" y="841"/>
                  <a:pt x="467" y="833"/>
                  <a:pt x="474" y="831"/>
                </a:cubicBezTo>
                <a:cubicBezTo>
                  <a:pt x="476" y="830"/>
                  <a:pt x="478" y="831"/>
                  <a:pt x="479" y="832"/>
                </a:cubicBezTo>
                <a:cubicBezTo>
                  <a:pt x="495" y="862"/>
                  <a:pt x="495" y="862"/>
                  <a:pt x="495" y="862"/>
                </a:cubicBezTo>
                <a:cubicBezTo>
                  <a:pt x="496" y="864"/>
                  <a:pt x="498" y="864"/>
                  <a:pt x="500" y="864"/>
                </a:cubicBezTo>
                <a:cubicBezTo>
                  <a:pt x="503" y="863"/>
                  <a:pt x="509" y="860"/>
                  <a:pt x="516" y="855"/>
                </a:cubicBezTo>
                <a:cubicBezTo>
                  <a:pt x="524" y="850"/>
                  <a:pt x="523" y="845"/>
                  <a:pt x="521" y="841"/>
                </a:cubicBezTo>
                <a:cubicBezTo>
                  <a:pt x="520" y="838"/>
                  <a:pt x="522" y="835"/>
                  <a:pt x="525" y="835"/>
                </a:cubicBezTo>
                <a:cubicBezTo>
                  <a:pt x="529" y="835"/>
                  <a:pt x="529" y="835"/>
                  <a:pt x="529" y="835"/>
                </a:cubicBezTo>
                <a:cubicBezTo>
                  <a:pt x="532" y="835"/>
                  <a:pt x="533" y="832"/>
                  <a:pt x="533" y="830"/>
                </a:cubicBezTo>
                <a:cubicBezTo>
                  <a:pt x="531" y="825"/>
                  <a:pt x="529" y="819"/>
                  <a:pt x="537" y="826"/>
                </a:cubicBezTo>
                <a:cubicBezTo>
                  <a:pt x="548" y="836"/>
                  <a:pt x="572" y="842"/>
                  <a:pt x="581" y="827"/>
                </a:cubicBezTo>
                <a:cubicBezTo>
                  <a:pt x="591" y="812"/>
                  <a:pt x="570" y="803"/>
                  <a:pt x="567" y="810"/>
                </a:cubicBezTo>
                <a:cubicBezTo>
                  <a:pt x="564" y="817"/>
                  <a:pt x="556" y="815"/>
                  <a:pt x="551" y="810"/>
                </a:cubicBezTo>
                <a:cubicBezTo>
                  <a:pt x="547" y="804"/>
                  <a:pt x="560" y="786"/>
                  <a:pt x="560" y="780"/>
                </a:cubicBezTo>
                <a:cubicBezTo>
                  <a:pt x="560" y="778"/>
                  <a:pt x="558" y="776"/>
                  <a:pt x="555" y="775"/>
                </a:cubicBezTo>
                <a:cubicBezTo>
                  <a:pt x="552" y="775"/>
                  <a:pt x="552" y="771"/>
                  <a:pt x="554" y="769"/>
                </a:cubicBezTo>
                <a:cubicBezTo>
                  <a:pt x="563" y="761"/>
                  <a:pt x="578" y="749"/>
                  <a:pt x="583" y="746"/>
                </a:cubicBezTo>
                <a:cubicBezTo>
                  <a:pt x="586" y="743"/>
                  <a:pt x="586" y="739"/>
                  <a:pt x="585" y="736"/>
                </a:cubicBezTo>
                <a:cubicBezTo>
                  <a:pt x="584" y="733"/>
                  <a:pt x="587" y="730"/>
                  <a:pt x="590" y="731"/>
                </a:cubicBezTo>
                <a:cubicBezTo>
                  <a:pt x="591" y="731"/>
                  <a:pt x="592" y="731"/>
                  <a:pt x="594" y="732"/>
                </a:cubicBezTo>
                <a:cubicBezTo>
                  <a:pt x="598" y="733"/>
                  <a:pt x="603" y="737"/>
                  <a:pt x="606" y="740"/>
                </a:cubicBezTo>
                <a:cubicBezTo>
                  <a:pt x="609" y="742"/>
                  <a:pt x="612" y="740"/>
                  <a:pt x="613" y="737"/>
                </a:cubicBezTo>
                <a:cubicBezTo>
                  <a:pt x="613" y="734"/>
                  <a:pt x="613" y="729"/>
                  <a:pt x="612" y="724"/>
                </a:cubicBezTo>
                <a:cubicBezTo>
                  <a:pt x="609" y="711"/>
                  <a:pt x="586" y="712"/>
                  <a:pt x="586" y="712"/>
                </a:cubicBezTo>
                <a:cubicBezTo>
                  <a:pt x="586" y="712"/>
                  <a:pt x="579" y="714"/>
                  <a:pt x="584" y="706"/>
                </a:cubicBezTo>
                <a:cubicBezTo>
                  <a:pt x="588" y="700"/>
                  <a:pt x="598" y="694"/>
                  <a:pt x="602" y="692"/>
                </a:cubicBezTo>
                <a:cubicBezTo>
                  <a:pt x="603" y="691"/>
                  <a:pt x="603" y="691"/>
                  <a:pt x="604" y="691"/>
                </a:cubicBezTo>
                <a:cubicBezTo>
                  <a:pt x="609" y="692"/>
                  <a:pt x="621" y="695"/>
                  <a:pt x="641" y="695"/>
                </a:cubicBezTo>
                <a:cubicBezTo>
                  <a:pt x="657" y="695"/>
                  <a:pt x="656" y="691"/>
                  <a:pt x="654" y="689"/>
                </a:cubicBezTo>
                <a:cubicBezTo>
                  <a:pt x="652" y="687"/>
                  <a:pt x="653" y="685"/>
                  <a:pt x="654" y="684"/>
                </a:cubicBezTo>
                <a:cubicBezTo>
                  <a:pt x="656" y="682"/>
                  <a:pt x="656" y="682"/>
                  <a:pt x="656" y="682"/>
                </a:cubicBezTo>
                <a:cubicBezTo>
                  <a:pt x="658" y="681"/>
                  <a:pt x="658" y="680"/>
                  <a:pt x="657" y="678"/>
                </a:cubicBezTo>
                <a:cubicBezTo>
                  <a:pt x="656" y="677"/>
                  <a:pt x="655" y="675"/>
                  <a:pt x="654" y="673"/>
                </a:cubicBezTo>
                <a:cubicBezTo>
                  <a:pt x="654" y="669"/>
                  <a:pt x="666" y="670"/>
                  <a:pt x="671" y="671"/>
                </a:cubicBezTo>
                <a:cubicBezTo>
                  <a:pt x="672" y="671"/>
                  <a:pt x="673" y="670"/>
                  <a:pt x="674" y="670"/>
                </a:cubicBezTo>
                <a:cubicBezTo>
                  <a:pt x="676" y="667"/>
                  <a:pt x="676" y="667"/>
                  <a:pt x="676" y="667"/>
                </a:cubicBezTo>
                <a:cubicBezTo>
                  <a:pt x="677" y="666"/>
                  <a:pt x="678" y="665"/>
                  <a:pt x="677" y="663"/>
                </a:cubicBezTo>
                <a:cubicBezTo>
                  <a:pt x="675" y="662"/>
                  <a:pt x="675" y="662"/>
                  <a:pt x="675" y="662"/>
                </a:cubicBezTo>
                <a:cubicBezTo>
                  <a:pt x="675" y="661"/>
                  <a:pt x="674" y="661"/>
                  <a:pt x="674" y="661"/>
                </a:cubicBezTo>
                <a:cubicBezTo>
                  <a:pt x="669" y="660"/>
                  <a:pt x="652" y="657"/>
                  <a:pt x="658" y="654"/>
                </a:cubicBezTo>
                <a:cubicBezTo>
                  <a:pt x="662" y="652"/>
                  <a:pt x="657" y="647"/>
                  <a:pt x="653" y="645"/>
                </a:cubicBezTo>
                <a:cubicBezTo>
                  <a:pt x="652" y="644"/>
                  <a:pt x="651" y="642"/>
                  <a:pt x="652" y="640"/>
                </a:cubicBezTo>
                <a:cubicBezTo>
                  <a:pt x="654" y="637"/>
                  <a:pt x="656" y="631"/>
                  <a:pt x="655" y="629"/>
                </a:cubicBezTo>
                <a:cubicBezTo>
                  <a:pt x="655" y="628"/>
                  <a:pt x="654" y="627"/>
                  <a:pt x="652" y="626"/>
                </a:cubicBezTo>
                <a:cubicBezTo>
                  <a:pt x="671" y="618"/>
                  <a:pt x="686" y="618"/>
                  <a:pt x="699" y="626"/>
                </a:cubicBezTo>
                <a:cubicBezTo>
                  <a:pt x="700" y="616"/>
                  <a:pt x="695" y="610"/>
                  <a:pt x="683" y="607"/>
                </a:cubicBezTo>
                <a:cubicBezTo>
                  <a:pt x="712" y="588"/>
                  <a:pt x="704" y="572"/>
                  <a:pt x="707" y="562"/>
                </a:cubicBezTo>
                <a:cubicBezTo>
                  <a:pt x="691" y="569"/>
                  <a:pt x="687" y="582"/>
                  <a:pt x="683" y="592"/>
                </a:cubicBezTo>
                <a:cubicBezTo>
                  <a:pt x="683" y="592"/>
                  <a:pt x="683" y="592"/>
                  <a:pt x="683" y="592"/>
                </a:cubicBezTo>
                <a:cubicBezTo>
                  <a:pt x="682" y="591"/>
                  <a:pt x="682" y="591"/>
                  <a:pt x="680" y="591"/>
                </a:cubicBezTo>
                <a:cubicBezTo>
                  <a:pt x="676" y="591"/>
                  <a:pt x="676" y="591"/>
                  <a:pt x="676" y="591"/>
                </a:cubicBezTo>
                <a:cubicBezTo>
                  <a:pt x="676" y="588"/>
                  <a:pt x="675" y="585"/>
                  <a:pt x="674" y="583"/>
                </a:cubicBezTo>
                <a:cubicBezTo>
                  <a:pt x="682" y="569"/>
                  <a:pt x="682" y="569"/>
                  <a:pt x="682" y="569"/>
                </a:cubicBezTo>
                <a:cubicBezTo>
                  <a:pt x="682" y="568"/>
                  <a:pt x="683" y="568"/>
                  <a:pt x="683" y="567"/>
                </a:cubicBezTo>
                <a:cubicBezTo>
                  <a:pt x="684" y="554"/>
                  <a:pt x="684" y="554"/>
                  <a:pt x="684" y="554"/>
                </a:cubicBezTo>
                <a:cubicBezTo>
                  <a:pt x="678" y="553"/>
                  <a:pt x="678" y="553"/>
                  <a:pt x="678" y="553"/>
                </a:cubicBezTo>
                <a:cubicBezTo>
                  <a:pt x="683" y="542"/>
                  <a:pt x="683" y="542"/>
                  <a:pt x="683" y="542"/>
                </a:cubicBezTo>
                <a:cubicBezTo>
                  <a:pt x="684" y="540"/>
                  <a:pt x="685" y="538"/>
                  <a:pt x="685" y="536"/>
                </a:cubicBezTo>
                <a:cubicBezTo>
                  <a:pt x="687" y="529"/>
                  <a:pt x="682" y="523"/>
                  <a:pt x="682" y="523"/>
                </a:cubicBezTo>
                <a:cubicBezTo>
                  <a:pt x="682" y="523"/>
                  <a:pt x="697" y="528"/>
                  <a:pt x="704" y="520"/>
                </a:cubicBezTo>
                <a:cubicBezTo>
                  <a:pt x="711" y="513"/>
                  <a:pt x="709" y="507"/>
                  <a:pt x="706" y="503"/>
                </a:cubicBezTo>
                <a:cubicBezTo>
                  <a:pt x="702" y="499"/>
                  <a:pt x="695" y="495"/>
                  <a:pt x="690" y="501"/>
                </a:cubicBezTo>
                <a:cubicBezTo>
                  <a:pt x="684" y="506"/>
                  <a:pt x="689" y="512"/>
                  <a:pt x="689" y="512"/>
                </a:cubicBezTo>
                <a:cubicBezTo>
                  <a:pt x="689" y="512"/>
                  <a:pt x="694" y="500"/>
                  <a:pt x="700" y="508"/>
                </a:cubicBezTo>
                <a:cubicBezTo>
                  <a:pt x="706" y="515"/>
                  <a:pt x="689" y="522"/>
                  <a:pt x="685" y="517"/>
                </a:cubicBezTo>
                <a:cubicBezTo>
                  <a:pt x="680" y="511"/>
                  <a:pt x="680" y="508"/>
                  <a:pt x="683" y="501"/>
                </a:cubicBezTo>
                <a:cubicBezTo>
                  <a:pt x="686" y="494"/>
                  <a:pt x="694" y="490"/>
                  <a:pt x="705" y="496"/>
                </a:cubicBezTo>
                <a:cubicBezTo>
                  <a:pt x="715" y="501"/>
                  <a:pt x="715" y="509"/>
                  <a:pt x="715" y="509"/>
                </a:cubicBezTo>
                <a:cubicBezTo>
                  <a:pt x="715" y="509"/>
                  <a:pt x="718" y="506"/>
                  <a:pt x="718" y="502"/>
                </a:cubicBezTo>
                <a:cubicBezTo>
                  <a:pt x="718" y="497"/>
                  <a:pt x="711" y="492"/>
                  <a:pt x="711" y="492"/>
                </a:cubicBezTo>
                <a:cubicBezTo>
                  <a:pt x="711" y="492"/>
                  <a:pt x="719" y="494"/>
                  <a:pt x="724" y="492"/>
                </a:cubicBezTo>
                <a:close/>
                <a:moveTo>
                  <a:pt x="659" y="411"/>
                </a:moveTo>
                <a:cubicBezTo>
                  <a:pt x="660" y="414"/>
                  <a:pt x="661" y="419"/>
                  <a:pt x="660" y="423"/>
                </a:cubicBezTo>
                <a:cubicBezTo>
                  <a:pt x="659" y="427"/>
                  <a:pt x="655" y="428"/>
                  <a:pt x="652" y="429"/>
                </a:cubicBezTo>
                <a:cubicBezTo>
                  <a:pt x="650" y="429"/>
                  <a:pt x="648" y="427"/>
                  <a:pt x="648" y="425"/>
                </a:cubicBezTo>
                <a:cubicBezTo>
                  <a:pt x="648" y="421"/>
                  <a:pt x="649" y="415"/>
                  <a:pt x="652" y="410"/>
                </a:cubicBezTo>
                <a:cubicBezTo>
                  <a:pt x="653" y="407"/>
                  <a:pt x="658" y="407"/>
                  <a:pt x="659" y="411"/>
                </a:cubicBezTo>
                <a:close/>
                <a:moveTo>
                  <a:pt x="663" y="465"/>
                </a:moveTo>
                <a:cubicBezTo>
                  <a:pt x="663" y="465"/>
                  <a:pt x="661" y="459"/>
                  <a:pt x="654" y="453"/>
                </a:cubicBezTo>
                <a:cubicBezTo>
                  <a:pt x="649" y="448"/>
                  <a:pt x="644" y="446"/>
                  <a:pt x="641" y="445"/>
                </a:cubicBezTo>
                <a:cubicBezTo>
                  <a:pt x="639" y="445"/>
                  <a:pt x="638" y="443"/>
                  <a:pt x="638" y="441"/>
                </a:cubicBezTo>
                <a:cubicBezTo>
                  <a:pt x="638" y="440"/>
                  <a:pt x="638" y="440"/>
                  <a:pt x="638" y="440"/>
                </a:cubicBezTo>
                <a:cubicBezTo>
                  <a:pt x="638" y="436"/>
                  <a:pt x="642" y="435"/>
                  <a:pt x="644" y="437"/>
                </a:cubicBezTo>
                <a:cubicBezTo>
                  <a:pt x="646" y="439"/>
                  <a:pt x="649" y="441"/>
                  <a:pt x="652" y="443"/>
                </a:cubicBezTo>
                <a:cubicBezTo>
                  <a:pt x="660" y="452"/>
                  <a:pt x="663" y="465"/>
                  <a:pt x="663" y="465"/>
                </a:cubicBezTo>
                <a:close/>
                <a:moveTo>
                  <a:pt x="648" y="379"/>
                </a:moveTo>
                <a:cubicBezTo>
                  <a:pt x="651" y="381"/>
                  <a:pt x="654" y="383"/>
                  <a:pt x="653" y="386"/>
                </a:cubicBezTo>
                <a:cubicBezTo>
                  <a:pt x="652" y="392"/>
                  <a:pt x="651" y="398"/>
                  <a:pt x="644" y="396"/>
                </a:cubicBezTo>
                <a:cubicBezTo>
                  <a:pt x="637" y="395"/>
                  <a:pt x="634" y="394"/>
                  <a:pt x="634" y="394"/>
                </a:cubicBezTo>
                <a:cubicBezTo>
                  <a:pt x="634" y="394"/>
                  <a:pt x="644" y="392"/>
                  <a:pt x="643" y="388"/>
                </a:cubicBezTo>
                <a:cubicBezTo>
                  <a:pt x="643" y="386"/>
                  <a:pt x="643" y="385"/>
                  <a:pt x="642" y="384"/>
                </a:cubicBezTo>
                <a:cubicBezTo>
                  <a:pt x="641" y="380"/>
                  <a:pt x="645" y="378"/>
                  <a:pt x="648" y="379"/>
                </a:cubicBezTo>
                <a:close/>
                <a:moveTo>
                  <a:pt x="616" y="339"/>
                </a:moveTo>
                <a:cubicBezTo>
                  <a:pt x="621" y="342"/>
                  <a:pt x="634" y="356"/>
                  <a:pt x="639" y="362"/>
                </a:cubicBezTo>
                <a:cubicBezTo>
                  <a:pt x="641" y="363"/>
                  <a:pt x="641" y="366"/>
                  <a:pt x="639" y="367"/>
                </a:cubicBezTo>
                <a:cubicBezTo>
                  <a:pt x="638" y="369"/>
                  <a:pt x="636" y="371"/>
                  <a:pt x="634" y="370"/>
                </a:cubicBezTo>
                <a:cubicBezTo>
                  <a:pt x="631" y="369"/>
                  <a:pt x="614" y="352"/>
                  <a:pt x="613" y="360"/>
                </a:cubicBezTo>
                <a:cubicBezTo>
                  <a:pt x="613" y="368"/>
                  <a:pt x="612" y="377"/>
                  <a:pt x="606" y="384"/>
                </a:cubicBezTo>
                <a:cubicBezTo>
                  <a:pt x="604" y="388"/>
                  <a:pt x="600" y="392"/>
                  <a:pt x="598" y="394"/>
                </a:cubicBezTo>
                <a:cubicBezTo>
                  <a:pt x="596" y="396"/>
                  <a:pt x="593" y="395"/>
                  <a:pt x="592" y="393"/>
                </a:cubicBezTo>
                <a:cubicBezTo>
                  <a:pt x="587" y="386"/>
                  <a:pt x="579" y="369"/>
                  <a:pt x="585" y="354"/>
                </a:cubicBezTo>
                <a:cubicBezTo>
                  <a:pt x="592" y="333"/>
                  <a:pt x="610" y="335"/>
                  <a:pt x="616" y="339"/>
                </a:cubicBezTo>
                <a:close/>
                <a:moveTo>
                  <a:pt x="599" y="417"/>
                </a:moveTo>
                <a:cubicBezTo>
                  <a:pt x="599" y="415"/>
                  <a:pt x="599" y="414"/>
                  <a:pt x="600" y="413"/>
                </a:cubicBezTo>
                <a:cubicBezTo>
                  <a:pt x="604" y="409"/>
                  <a:pt x="604" y="409"/>
                  <a:pt x="604" y="409"/>
                </a:cubicBezTo>
                <a:cubicBezTo>
                  <a:pt x="607" y="407"/>
                  <a:pt x="610" y="409"/>
                  <a:pt x="611" y="412"/>
                </a:cubicBezTo>
                <a:cubicBezTo>
                  <a:pt x="613" y="429"/>
                  <a:pt x="613" y="429"/>
                  <a:pt x="613" y="429"/>
                </a:cubicBezTo>
                <a:cubicBezTo>
                  <a:pt x="613" y="430"/>
                  <a:pt x="612" y="431"/>
                  <a:pt x="611" y="432"/>
                </a:cubicBezTo>
                <a:cubicBezTo>
                  <a:pt x="609" y="433"/>
                  <a:pt x="609" y="433"/>
                  <a:pt x="609" y="433"/>
                </a:cubicBezTo>
                <a:cubicBezTo>
                  <a:pt x="607" y="435"/>
                  <a:pt x="605" y="434"/>
                  <a:pt x="604" y="432"/>
                </a:cubicBezTo>
                <a:cubicBezTo>
                  <a:pt x="602" y="427"/>
                  <a:pt x="602" y="427"/>
                  <a:pt x="602" y="427"/>
                </a:cubicBezTo>
                <a:cubicBezTo>
                  <a:pt x="602" y="427"/>
                  <a:pt x="602" y="427"/>
                  <a:pt x="602" y="427"/>
                </a:cubicBezTo>
                <a:lnTo>
                  <a:pt x="599" y="417"/>
                </a:lnTo>
                <a:close/>
                <a:moveTo>
                  <a:pt x="601" y="528"/>
                </a:moveTo>
                <a:cubicBezTo>
                  <a:pt x="601" y="529"/>
                  <a:pt x="601" y="530"/>
                  <a:pt x="601" y="530"/>
                </a:cubicBezTo>
                <a:cubicBezTo>
                  <a:pt x="600" y="534"/>
                  <a:pt x="600" y="534"/>
                  <a:pt x="600" y="534"/>
                </a:cubicBezTo>
                <a:cubicBezTo>
                  <a:pt x="600" y="532"/>
                  <a:pt x="600" y="529"/>
                  <a:pt x="600" y="527"/>
                </a:cubicBezTo>
                <a:cubicBezTo>
                  <a:pt x="600" y="527"/>
                  <a:pt x="600" y="526"/>
                  <a:pt x="601" y="526"/>
                </a:cubicBezTo>
                <a:lnTo>
                  <a:pt x="601" y="528"/>
                </a:lnTo>
                <a:close/>
                <a:moveTo>
                  <a:pt x="553" y="228"/>
                </a:moveTo>
                <a:cubicBezTo>
                  <a:pt x="554" y="226"/>
                  <a:pt x="558" y="226"/>
                  <a:pt x="559" y="229"/>
                </a:cubicBezTo>
                <a:cubicBezTo>
                  <a:pt x="562" y="235"/>
                  <a:pt x="569" y="245"/>
                  <a:pt x="576" y="254"/>
                </a:cubicBezTo>
                <a:cubicBezTo>
                  <a:pt x="584" y="263"/>
                  <a:pt x="578" y="272"/>
                  <a:pt x="574" y="276"/>
                </a:cubicBezTo>
                <a:cubicBezTo>
                  <a:pt x="573" y="278"/>
                  <a:pt x="570" y="278"/>
                  <a:pt x="569" y="277"/>
                </a:cubicBezTo>
                <a:cubicBezTo>
                  <a:pt x="564" y="273"/>
                  <a:pt x="552" y="263"/>
                  <a:pt x="547" y="252"/>
                </a:cubicBezTo>
                <a:cubicBezTo>
                  <a:pt x="544" y="243"/>
                  <a:pt x="549" y="234"/>
                  <a:pt x="553" y="228"/>
                </a:cubicBezTo>
                <a:close/>
                <a:moveTo>
                  <a:pt x="591" y="307"/>
                </a:moveTo>
                <a:cubicBezTo>
                  <a:pt x="594" y="309"/>
                  <a:pt x="593" y="314"/>
                  <a:pt x="589" y="314"/>
                </a:cubicBezTo>
                <a:cubicBezTo>
                  <a:pt x="583" y="314"/>
                  <a:pt x="575" y="316"/>
                  <a:pt x="571" y="318"/>
                </a:cubicBezTo>
                <a:cubicBezTo>
                  <a:pt x="570" y="319"/>
                  <a:pt x="568" y="321"/>
                  <a:pt x="567" y="323"/>
                </a:cubicBezTo>
                <a:cubicBezTo>
                  <a:pt x="565" y="325"/>
                  <a:pt x="562" y="325"/>
                  <a:pt x="560" y="323"/>
                </a:cubicBezTo>
                <a:cubicBezTo>
                  <a:pt x="549" y="303"/>
                  <a:pt x="535" y="285"/>
                  <a:pt x="521" y="270"/>
                </a:cubicBezTo>
                <a:cubicBezTo>
                  <a:pt x="519" y="268"/>
                  <a:pt x="520" y="264"/>
                  <a:pt x="522" y="263"/>
                </a:cubicBezTo>
                <a:cubicBezTo>
                  <a:pt x="524" y="263"/>
                  <a:pt x="525" y="263"/>
                  <a:pt x="525" y="263"/>
                </a:cubicBezTo>
                <a:cubicBezTo>
                  <a:pt x="529" y="265"/>
                  <a:pt x="572" y="294"/>
                  <a:pt x="591" y="307"/>
                </a:cubicBezTo>
                <a:close/>
                <a:moveTo>
                  <a:pt x="515" y="221"/>
                </a:moveTo>
                <a:cubicBezTo>
                  <a:pt x="516" y="219"/>
                  <a:pt x="518" y="219"/>
                  <a:pt x="520" y="221"/>
                </a:cubicBezTo>
                <a:cubicBezTo>
                  <a:pt x="531" y="229"/>
                  <a:pt x="531" y="229"/>
                  <a:pt x="531" y="229"/>
                </a:cubicBezTo>
                <a:cubicBezTo>
                  <a:pt x="533" y="231"/>
                  <a:pt x="533" y="234"/>
                  <a:pt x="530" y="235"/>
                </a:cubicBezTo>
                <a:cubicBezTo>
                  <a:pt x="505" y="251"/>
                  <a:pt x="505" y="251"/>
                  <a:pt x="505" y="251"/>
                </a:cubicBezTo>
                <a:cubicBezTo>
                  <a:pt x="504" y="252"/>
                  <a:pt x="502" y="252"/>
                  <a:pt x="500" y="251"/>
                </a:cubicBezTo>
                <a:cubicBezTo>
                  <a:pt x="497" y="247"/>
                  <a:pt x="493" y="245"/>
                  <a:pt x="490" y="242"/>
                </a:cubicBezTo>
                <a:cubicBezTo>
                  <a:pt x="487" y="240"/>
                  <a:pt x="488" y="236"/>
                  <a:pt x="491" y="235"/>
                </a:cubicBezTo>
                <a:cubicBezTo>
                  <a:pt x="496" y="234"/>
                  <a:pt x="499" y="232"/>
                  <a:pt x="501" y="231"/>
                </a:cubicBezTo>
                <a:cubicBezTo>
                  <a:pt x="508" y="227"/>
                  <a:pt x="513" y="223"/>
                  <a:pt x="515" y="221"/>
                </a:cubicBezTo>
                <a:close/>
                <a:moveTo>
                  <a:pt x="468" y="138"/>
                </a:moveTo>
                <a:cubicBezTo>
                  <a:pt x="475" y="138"/>
                  <a:pt x="483" y="141"/>
                  <a:pt x="489" y="144"/>
                </a:cubicBezTo>
                <a:cubicBezTo>
                  <a:pt x="491" y="145"/>
                  <a:pt x="492" y="148"/>
                  <a:pt x="489" y="150"/>
                </a:cubicBezTo>
                <a:cubicBezTo>
                  <a:pt x="485" y="154"/>
                  <a:pt x="477" y="160"/>
                  <a:pt x="472" y="163"/>
                </a:cubicBezTo>
                <a:cubicBezTo>
                  <a:pt x="465" y="167"/>
                  <a:pt x="491" y="169"/>
                  <a:pt x="499" y="174"/>
                </a:cubicBezTo>
                <a:cubicBezTo>
                  <a:pt x="507" y="180"/>
                  <a:pt x="506" y="194"/>
                  <a:pt x="496" y="209"/>
                </a:cubicBezTo>
                <a:cubicBezTo>
                  <a:pt x="490" y="219"/>
                  <a:pt x="480" y="219"/>
                  <a:pt x="474" y="219"/>
                </a:cubicBezTo>
                <a:cubicBezTo>
                  <a:pt x="471" y="218"/>
                  <a:pt x="470" y="216"/>
                  <a:pt x="471" y="213"/>
                </a:cubicBezTo>
                <a:cubicBezTo>
                  <a:pt x="473" y="210"/>
                  <a:pt x="474" y="204"/>
                  <a:pt x="473" y="200"/>
                </a:cubicBezTo>
                <a:cubicBezTo>
                  <a:pt x="471" y="193"/>
                  <a:pt x="454" y="176"/>
                  <a:pt x="452" y="162"/>
                </a:cubicBezTo>
                <a:cubicBezTo>
                  <a:pt x="449" y="148"/>
                  <a:pt x="458" y="138"/>
                  <a:pt x="468" y="138"/>
                </a:cubicBezTo>
                <a:close/>
                <a:moveTo>
                  <a:pt x="446" y="196"/>
                </a:moveTo>
                <a:cubicBezTo>
                  <a:pt x="447" y="194"/>
                  <a:pt x="450" y="194"/>
                  <a:pt x="451" y="196"/>
                </a:cubicBezTo>
                <a:cubicBezTo>
                  <a:pt x="455" y="199"/>
                  <a:pt x="457" y="202"/>
                  <a:pt x="455" y="207"/>
                </a:cubicBezTo>
                <a:cubicBezTo>
                  <a:pt x="454" y="210"/>
                  <a:pt x="452" y="213"/>
                  <a:pt x="449" y="215"/>
                </a:cubicBezTo>
                <a:cubicBezTo>
                  <a:pt x="448" y="215"/>
                  <a:pt x="447" y="215"/>
                  <a:pt x="446" y="215"/>
                </a:cubicBezTo>
                <a:cubicBezTo>
                  <a:pt x="443" y="214"/>
                  <a:pt x="441" y="213"/>
                  <a:pt x="438" y="212"/>
                </a:cubicBezTo>
                <a:cubicBezTo>
                  <a:pt x="436" y="211"/>
                  <a:pt x="435" y="208"/>
                  <a:pt x="437" y="206"/>
                </a:cubicBezTo>
                <a:lnTo>
                  <a:pt x="446" y="196"/>
                </a:lnTo>
                <a:close/>
                <a:moveTo>
                  <a:pt x="398" y="94"/>
                </a:moveTo>
                <a:cubicBezTo>
                  <a:pt x="398" y="93"/>
                  <a:pt x="399" y="92"/>
                  <a:pt x="400" y="92"/>
                </a:cubicBezTo>
                <a:cubicBezTo>
                  <a:pt x="402" y="92"/>
                  <a:pt x="403" y="92"/>
                  <a:pt x="404" y="93"/>
                </a:cubicBezTo>
                <a:cubicBezTo>
                  <a:pt x="405" y="90"/>
                  <a:pt x="408" y="90"/>
                  <a:pt x="412" y="91"/>
                </a:cubicBezTo>
                <a:cubicBezTo>
                  <a:pt x="408" y="94"/>
                  <a:pt x="405" y="97"/>
                  <a:pt x="405" y="101"/>
                </a:cubicBezTo>
                <a:cubicBezTo>
                  <a:pt x="404" y="106"/>
                  <a:pt x="406" y="110"/>
                  <a:pt x="411" y="114"/>
                </a:cubicBezTo>
                <a:cubicBezTo>
                  <a:pt x="407" y="109"/>
                  <a:pt x="407" y="104"/>
                  <a:pt x="409" y="100"/>
                </a:cubicBezTo>
                <a:cubicBezTo>
                  <a:pt x="412" y="93"/>
                  <a:pt x="429" y="99"/>
                  <a:pt x="434" y="96"/>
                </a:cubicBezTo>
                <a:cubicBezTo>
                  <a:pt x="433" y="100"/>
                  <a:pt x="429" y="102"/>
                  <a:pt x="423" y="102"/>
                </a:cubicBezTo>
                <a:cubicBezTo>
                  <a:pt x="424" y="105"/>
                  <a:pt x="422" y="107"/>
                  <a:pt x="418" y="107"/>
                </a:cubicBezTo>
                <a:cubicBezTo>
                  <a:pt x="419" y="104"/>
                  <a:pt x="418" y="102"/>
                  <a:pt x="417" y="101"/>
                </a:cubicBezTo>
                <a:cubicBezTo>
                  <a:pt x="415" y="100"/>
                  <a:pt x="412" y="102"/>
                  <a:pt x="412" y="106"/>
                </a:cubicBezTo>
                <a:cubicBezTo>
                  <a:pt x="411" y="109"/>
                  <a:pt x="415" y="116"/>
                  <a:pt x="422" y="117"/>
                </a:cubicBezTo>
                <a:cubicBezTo>
                  <a:pt x="421" y="111"/>
                  <a:pt x="422" y="109"/>
                  <a:pt x="426" y="108"/>
                </a:cubicBezTo>
                <a:cubicBezTo>
                  <a:pt x="425" y="113"/>
                  <a:pt x="426" y="116"/>
                  <a:pt x="430" y="116"/>
                </a:cubicBezTo>
                <a:cubicBezTo>
                  <a:pt x="436" y="117"/>
                  <a:pt x="440" y="110"/>
                  <a:pt x="432" y="106"/>
                </a:cubicBezTo>
                <a:cubicBezTo>
                  <a:pt x="440" y="103"/>
                  <a:pt x="443" y="108"/>
                  <a:pt x="442" y="113"/>
                </a:cubicBezTo>
                <a:cubicBezTo>
                  <a:pt x="442" y="116"/>
                  <a:pt x="440" y="119"/>
                  <a:pt x="437" y="121"/>
                </a:cubicBezTo>
                <a:cubicBezTo>
                  <a:pt x="441" y="125"/>
                  <a:pt x="442" y="128"/>
                  <a:pt x="442" y="131"/>
                </a:cubicBezTo>
                <a:cubicBezTo>
                  <a:pt x="441" y="134"/>
                  <a:pt x="440" y="137"/>
                  <a:pt x="438" y="139"/>
                </a:cubicBezTo>
                <a:cubicBezTo>
                  <a:pt x="437" y="141"/>
                  <a:pt x="436" y="143"/>
                  <a:pt x="436" y="145"/>
                </a:cubicBezTo>
                <a:cubicBezTo>
                  <a:pt x="434" y="156"/>
                  <a:pt x="436" y="164"/>
                  <a:pt x="442" y="171"/>
                </a:cubicBezTo>
                <a:cubicBezTo>
                  <a:pt x="438" y="171"/>
                  <a:pt x="434" y="169"/>
                  <a:pt x="430" y="163"/>
                </a:cubicBezTo>
                <a:cubicBezTo>
                  <a:pt x="429" y="170"/>
                  <a:pt x="439" y="178"/>
                  <a:pt x="435" y="192"/>
                </a:cubicBezTo>
                <a:cubicBezTo>
                  <a:pt x="432" y="187"/>
                  <a:pt x="422" y="184"/>
                  <a:pt x="426" y="165"/>
                </a:cubicBezTo>
                <a:cubicBezTo>
                  <a:pt x="424" y="166"/>
                  <a:pt x="422" y="167"/>
                  <a:pt x="420" y="167"/>
                </a:cubicBezTo>
                <a:cubicBezTo>
                  <a:pt x="413" y="173"/>
                  <a:pt x="405" y="178"/>
                  <a:pt x="400" y="181"/>
                </a:cubicBezTo>
                <a:cubicBezTo>
                  <a:pt x="398" y="183"/>
                  <a:pt x="394" y="181"/>
                  <a:pt x="394" y="178"/>
                </a:cubicBezTo>
                <a:cubicBezTo>
                  <a:pt x="394" y="173"/>
                  <a:pt x="394" y="166"/>
                  <a:pt x="395" y="162"/>
                </a:cubicBezTo>
                <a:cubicBezTo>
                  <a:pt x="396" y="154"/>
                  <a:pt x="410" y="145"/>
                  <a:pt x="416" y="138"/>
                </a:cubicBezTo>
                <a:cubicBezTo>
                  <a:pt x="418" y="137"/>
                  <a:pt x="420" y="134"/>
                  <a:pt x="421" y="131"/>
                </a:cubicBezTo>
                <a:cubicBezTo>
                  <a:pt x="418" y="127"/>
                  <a:pt x="419" y="124"/>
                  <a:pt x="422" y="121"/>
                </a:cubicBezTo>
                <a:cubicBezTo>
                  <a:pt x="414" y="121"/>
                  <a:pt x="408" y="118"/>
                  <a:pt x="404" y="114"/>
                </a:cubicBezTo>
                <a:cubicBezTo>
                  <a:pt x="398" y="106"/>
                  <a:pt x="395" y="94"/>
                  <a:pt x="384" y="92"/>
                </a:cubicBezTo>
                <a:cubicBezTo>
                  <a:pt x="388" y="88"/>
                  <a:pt x="392" y="89"/>
                  <a:pt x="398" y="94"/>
                </a:cubicBezTo>
                <a:close/>
                <a:moveTo>
                  <a:pt x="413" y="193"/>
                </a:moveTo>
                <a:cubicBezTo>
                  <a:pt x="412" y="199"/>
                  <a:pt x="412" y="199"/>
                  <a:pt x="412" y="199"/>
                </a:cubicBezTo>
                <a:cubicBezTo>
                  <a:pt x="411" y="201"/>
                  <a:pt x="409" y="202"/>
                  <a:pt x="407" y="201"/>
                </a:cubicBezTo>
                <a:cubicBezTo>
                  <a:pt x="406" y="201"/>
                  <a:pt x="404" y="201"/>
                  <a:pt x="402" y="200"/>
                </a:cubicBezTo>
                <a:lnTo>
                  <a:pt x="413" y="193"/>
                </a:lnTo>
                <a:close/>
                <a:moveTo>
                  <a:pt x="366" y="35"/>
                </a:moveTo>
                <a:cubicBezTo>
                  <a:pt x="367" y="38"/>
                  <a:pt x="369" y="39"/>
                  <a:pt x="370" y="40"/>
                </a:cubicBezTo>
                <a:cubicBezTo>
                  <a:pt x="362" y="40"/>
                  <a:pt x="362" y="40"/>
                  <a:pt x="362" y="40"/>
                </a:cubicBezTo>
                <a:cubicBezTo>
                  <a:pt x="364" y="39"/>
                  <a:pt x="365" y="38"/>
                  <a:pt x="366" y="35"/>
                </a:cubicBezTo>
                <a:close/>
                <a:moveTo>
                  <a:pt x="357" y="121"/>
                </a:moveTo>
                <a:cubicBezTo>
                  <a:pt x="359" y="119"/>
                  <a:pt x="361" y="119"/>
                  <a:pt x="363" y="121"/>
                </a:cubicBezTo>
                <a:cubicBezTo>
                  <a:pt x="365" y="123"/>
                  <a:pt x="365" y="123"/>
                  <a:pt x="365" y="123"/>
                </a:cubicBezTo>
                <a:cubicBezTo>
                  <a:pt x="365" y="123"/>
                  <a:pt x="365" y="123"/>
                  <a:pt x="365" y="123"/>
                </a:cubicBezTo>
                <a:cubicBezTo>
                  <a:pt x="365" y="124"/>
                  <a:pt x="365" y="125"/>
                  <a:pt x="365" y="126"/>
                </a:cubicBezTo>
                <a:cubicBezTo>
                  <a:pt x="365" y="127"/>
                  <a:pt x="365" y="128"/>
                  <a:pt x="363" y="129"/>
                </a:cubicBezTo>
                <a:cubicBezTo>
                  <a:pt x="364" y="130"/>
                  <a:pt x="365" y="131"/>
                  <a:pt x="365" y="133"/>
                </a:cubicBezTo>
                <a:cubicBezTo>
                  <a:pt x="365" y="135"/>
                  <a:pt x="362" y="139"/>
                  <a:pt x="358" y="137"/>
                </a:cubicBezTo>
                <a:cubicBezTo>
                  <a:pt x="360" y="136"/>
                  <a:pt x="360" y="135"/>
                  <a:pt x="360" y="133"/>
                </a:cubicBezTo>
                <a:cubicBezTo>
                  <a:pt x="360" y="132"/>
                  <a:pt x="358" y="131"/>
                  <a:pt x="356" y="131"/>
                </a:cubicBezTo>
                <a:cubicBezTo>
                  <a:pt x="355" y="131"/>
                  <a:pt x="352" y="132"/>
                  <a:pt x="352" y="136"/>
                </a:cubicBezTo>
                <a:cubicBezTo>
                  <a:pt x="352" y="140"/>
                  <a:pt x="357" y="142"/>
                  <a:pt x="359" y="142"/>
                </a:cubicBezTo>
                <a:cubicBezTo>
                  <a:pt x="361" y="142"/>
                  <a:pt x="362" y="142"/>
                  <a:pt x="363" y="141"/>
                </a:cubicBezTo>
                <a:cubicBezTo>
                  <a:pt x="363" y="146"/>
                  <a:pt x="364" y="149"/>
                  <a:pt x="367" y="151"/>
                </a:cubicBezTo>
                <a:cubicBezTo>
                  <a:pt x="370" y="149"/>
                  <a:pt x="371" y="146"/>
                  <a:pt x="370" y="141"/>
                </a:cubicBezTo>
                <a:cubicBezTo>
                  <a:pt x="372" y="142"/>
                  <a:pt x="373" y="142"/>
                  <a:pt x="374" y="142"/>
                </a:cubicBezTo>
                <a:cubicBezTo>
                  <a:pt x="377" y="142"/>
                  <a:pt x="382" y="140"/>
                  <a:pt x="382" y="136"/>
                </a:cubicBezTo>
                <a:cubicBezTo>
                  <a:pt x="382" y="132"/>
                  <a:pt x="379" y="131"/>
                  <a:pt x="377" y="131"/>
                </a:cubicBezTo>
                <a:cubicBezTo>
                  <a:pt x="376" y="131"/>
                  <a:pt x="374" y="132"/>
                  <a:pt x="374" y="133"/>
                </a:cubicBezTo>
                <a:cubicBezTo>
                  <a:pt x="373" y="135"/>
                  <a:pt x="374" y="136"/>
                  <a:pt x="376" y="137"/>
                </a:cubicBezTo>
                <a:cubicBezTo>
                  <a:pt x="372" y="139"/>
                  <a:pt x="369" y="135"/>
                  <a:pt x="369" y="133"/>
                </a:cubicBezTo>
                <a:cubicBezTo>
                  <a:pt x="369" y="131"/>
                  <a:pt x="369" y="130"/>
                  <a:pt x="370" y="129"/>
                </a:cubicBezTo>
                <a:cubicBezTo>
                  <a:pt x="369" y="128"/>
                  <a:pt x="368" y="127"/>
                  <a:pt x="368" y="126"/>
                </a:cubicBezTo>
                <a:cubicBezTo>
                  <a:pt x="368" y="125"/>
                  <a:pt x="368" y="125"/>
                  <a:pt x="368" y="124"/>
                </a:cubicBezTo>
                <a:cubicBezTo>
                  <a:pt x="371" y="121"/>
                  <a:pt x="371" y="121"/>
                  <a:pt x="371" y="121"/>
                </a:cubicBezTo>
                <a:cubicBezTo>
                  <a:pt x="373" y="119"/>
                  <a:pt x="376" y="119"/>
                  <a:pt x="377" y="121"/>
                </a:cubicBezTo>
                <a:cubicBezTo>
                  <a:pt x="387" y="133"/>
                  <a:pt x="387" y="133"/>
                  <a:pt x="387" y="133"/>
                </a:cubicBezTo>
                <a:cubicBezTo>
                  <a:pt x="388" y="135"/>
                  <a:pt x="388" y="137"/>
                  <a:pt x="387" y="138"/>
                </a:cubicBezTo>
                <a:cubicBezTo>
                  <a:pt x="381" y="145"/>
                  <a:pt x="381" y="145"/>
                  <a:pt x="381" y="145"/>
                </a:cubicBezTo>
                <a:cubicBezTo>
                  <a:pt x="381" y="145"/>
                  <a:pt x="380" y="146"/>
                  <a:pt x="380" y="147"/>
                </a:cubicBezTo>
                <a:cubicBezTo>
                  <a:pt x="380" y="205"/>
                  <a:pt x="380" y="205"/>
                  <a:pt x="380" y="205"/>
                </a:cubicBezTo>
                <a:cubicBezTo>
                  <a:pt x="381" y="211"/>
                  <a:pt x="381" y="211"/>
                  <a:pt x="381" y="211"/>
                </a:cubicBezTo>
                <a:cubicBezTo>
                  <a:pt x="381" y="214"/>
                  <a:pt x="379" y="215"/>
                  <a:pt x="376" y="215"/>
                </a:cubicBezTo>
                <a:cubicBezTo>
                  <a:pt x="373" y="215"/>
                  <a:pt x="369" y="215"/>
                  <a:pt x="365" y="215"/>
                </a:cubicBezTo>
                <a:cubicBezTo>
                  <a:pt x="363" y="215"/>
                  <a:pt x="360" y="215"/>
                  <a:pt x="358" y="215"/>
                </a:cubicBezTo>
                <a:cubicBezTo>
                  <a:pt x="355" y="215"/>
                  <a:pt x="354" y="213"/>
                  <a:pt x="354" y="211"/>
                </a:cubicBezTo>
                <a:cubicBezTo>
                  <a:pt x="354" y="205"/>
                  <a:pt x="354" y="205"/>
                  <a:pt x="354" y="205"/>
                </a:cubicBezTo>
                <a:cubicBezTo>
                  <a:pt x="354" y="147"/>
                  <a:pt x="354" y="147"/>
                  <a:pt x="354" y="147"/>
                </a:cubicBezTo>
                <a:cubicBezTo>
                  <a:pt x="354" y="146"/>
                  <a:pt x="353" y="145"/>
                  <a:pt x="353" y="145"/>
                </a:cubicBezTo>
                <a:cubicBezTo>
                  <a:pt x="347" y="138"/>
                  <a:pt x="347" y="138"/>
                  <a:pt x="347" y="138"/>
                </a:cubicBezTo>
                <a:cubicBezTo>
                  <a:pt x="346" y="137"/>
                  <a:pt x="346" y="135"/>
                  <a:pt x="347" y="133"/>
                </a:cubicBezTo>
                <a:lnTo>
                  <a:pt x="357" y="121"/>
                </a:lnTo>
                <a:close/>
                <a:moveTo>
                  <a:pt x="292" y="131"/>
                </a:moveTo>
                <a:cubicBezTo>
                  <a:pt x="292" y="128"/>
                  <a:pt x="293" y="125"/>
                  <a:pt x="297" y="121"/>
                </a:cubicBezTo>
                <a:cubicBezTo>
                  <a:pt x="294" y="119"/>
                  <a:pt x="293" y="116"/>
                  <a:pt x="292" y="113"/>
                </a:cubicBezTo>
                <a:cubicBezTo>
                  <a:pt x="291" y="108"/>
                  <a:pt x="294" y="103"/>
                  <a:pt x="302" y="106"/>
                </a:cubicBezTo>
                <a:cubicBezTo>
                  <a:pt x="294" y="110"/>
                  <a:pt x="298" y="117"/>
                  <a:pt x="304" y="116"/>
                </a:cubicBezTo>
                <a:cubicBezTo>
                  <a:pt x="308" y="116"/>
                  <a:pt x="309" y="113"/>
                  <a:pt x="308" y="108"/>
                </a:cubicBezTo>
                <a:cubicBezTo>
                  <a:pt x="312" y="109"/>
                  <a:pt x="313" y="111"/>
                  <a:pt x="312" y="117"/>
                </a:cubicBezTo>
                <a:cubicBezTo>
                  <a:pt x="319" y="116"/>
                  <a:pt x="323" y="109"/>
                  <a:pt x="322" y="106"/>
                </a:cubicBezTo>
                <a:cubicBezTo>
                  <a:pt x="322" y="102"/>
                  <a:pt x="320" y="100"/>
                  <a:pt x="317" y="101"/>
                </a:cubicBezTo>
                <a:cubicBezTo>
                  <a:pt x="316" y="102"/>
                  <a:pt x="315" y="104"/>
                  <a:pt x="316" y="107"/>
                </a:cubicBezTo>
                <a:cubicBezTo>
                  <a:pt x="312" y="107"/>
                  <a:pt x="311" y="105"/>
                  <a:pt x="311" y="102"/>
                </a:cubicBezTo>
                <a:cubicBezTo>
                  <a:pt x="305" y="102"/>
                  <a:pt x="301" y="100"/>
                  <a:pt x="300" y="96"/>
                </a:cubicBezTo>
                <a:cubicBezTo>
                  <a:pt x="305" y="99"/>
                  <a:pt x="322" y="93"/>
                  <a:pt x="325" y="100"/>
                </a:cubicBezTo>
                <a:cubicBezTo>
                  <a:pt x="328" y="104"/>
                  <a:pt x="327" y="109"/>
                  <a:pt x="324" y="114"/>
                </a:cubicBezTo>
                <a:cubicBezTo>
                  <a:pt x="328" y="110"/>
                  <a:pt x="330" y="106"/>
                  <a:pt x="330" y="101"/>
                </a:cubicBezTo>
                <a:cubicBezTo>
                  <a:pt x="329" y="97"/>
                  <a:pt x="327" y="94"/>
                  <a:pt x="323" y="91"/>
                </a:cubicBezTo>
                <a:cubicBezTo>
                  <a:pt x="326" y="90"/>
                  <a:pt x="329" y="90"/>
                  <a:pt x="330" y="93"/>
                </a:cubicBezTo>
                <a:cubicBezTo>
                  <a:pt x="332" y="92"/>
                  <a:pt x="333" y="92"/>
                  <a:pt x="334" y="92"/>
                </a:cubicBezTo>
                <a:cubicBezTo>
                  <a:pt x="335" y="92"/>
                  <a:pt x="336" y="93"/>
                  <a:pt x="336" y="94"/>
                </a:cubicBezTo>
                <a:cubicBezTo>
                  <a:pt x="342" y="89"/>
                  <a:pt x="346" y="88"/>
                  <a:pt x="350" y="92"/>
                </a:cubicBezTo>
                <a:cubicBezTo>
                  <a:pt x="340" y="94"/>
                  <a:pt x="336" y="106"/>
                  <a:pt x="330" y="114"/>
                </a:cubicBezTo>
                <a:cubicBezTo>
                  <a:pt x="326" y="118"/>
                  <a:pt x="320" y="121"/>
                  <a:pt x="313" y="121"/>
                </a:cubicBezTo>
                <a:cubicBezTo>
                  <a:pt x="316" y="124"/>
                  <a:pt x="316" y="127"/>
                  <a:pt x="313" y="131"/>
                </a:cubicBezTo>
                <a:cubicBezTo>
                  <a:pt x="314" y="134"/>
                  <a:pt x="316" y="137"/>
                  <a:pt x="318" y="138"/>
                </a:cubicBezTo>
                <a:cubicBezTo>
                  <a:pt x="325" y="145"/>
                  <a:pt x="338" y="154"/>
                  <a:pt x="340" y="162"/>
                </a:cubicBezTo>
                <a:cubicBezTo>
                  <a:pt x="340" y="166"/>
                  <a:pt x="340" y="173"/>
                  <a:pt x="340" y="178"/>
                </a:cubicBezTo>
                <a:cubicBezTo>
                  <a:pt x="340" y="181"/>
                  <a:pt x="337" y="183"/>
                  <a:pt x="334" y="181"/>
                </a:cubicBezTo>
                <a:cubicBezTo>
                  <a:pt x="329" y="178"/>
                  <a:pt x="321" y="173"/>
                  <a:pt x="314" y="167"/>
                </a:cubicBezTo>
                <a:cubicBezTo>
                  <a:pt x="312" y="167"/>
                  <a:pt x="310" y="166"/>
                  <a:pt x="308" y="165"/>
                </a:cubicBezTo>
                <a:cubicBezTo>
                  <a:pt x="312" y="184"/>
                  <a:pt x="302" y="187"/>
                  <a:pt x="299" y="192"/>
                </a:cubicBezTo>
                <a:cubicBezTo>
                  <a:pt x="294" y="178"/>
                  <a:pt x="305" y="170"/>
                  <a:pt x="304" y="163"/>
                </a:cubicBezTo>
                <a:cubicBezTo>
                  <a:pt x="300" y="169"/>
                  <a:pt x="296" y="171"/>
                  <a:pt x="292" y="171"/>
                </a:cubicBezTo>
                <a:cubicBezTo>
                  <a:pt x="298" y="164"/>
                  <a:pt x="300" y="155"/>
                  <a:pt x="298" y="144"/>
                </a:cubicBezTo>
                <a:cubicBezTo>
                  <a:pt x="297" y="142"/>
                  <a:pt x="297" y="140"/>
                  <a:pt x="297" y="139"/>
                </a:cubicBezTo>
                <a:cubicBezTo>
                  <a:pt x="297" y="139"/>
                  <a:pt x="297" y="139"/>
                  <a:pt x="297" y="139"/>
                </a:cubicBezTo>
                <a:cubicBezTo>
                  <a:pt x="294" y="137"/>
                  <a:pt x="293" y="134"/>
                  <a:pt x="292" y="131"/>
                </a:cubicBezTo>
                <a:close/>
                <a:moveTo>
                  <a:pt x="332" y="200"/>
                </a:moveTo>
                <a:cubicBezTo>
                  <a:pt x="330" y="201"/>
                  <a:pt x="329" y="201"/>
                  <a:pt x="327" y="201"/>
                </a:cubicBezTo>
                <a:cubicBezTo>
                  <a:pt x="325" y="202"/>
                  <a:pt x="323" y="201"/>
                  <a:pt x="322" y="199"/>
                </a:cubicBezTo>
                <a:cubicBezTo>
                  <a:pt x="321" y="193"/>
                  <a:pt x="321" y="193"/>
                  <a:pt x="321" y="193"/>
                </a:cubicBezTo>
                <a:lnTo>
                  <a:pt x="332" y="200"/>
                </a:lnTo>
                <a:close/>
                <a:moveTo>
                  <a:pt x="288" y="196"/>
                </a:moveTo>
                <a:cubicBezTo>
                  <a:pt x="297" y="206"/>
                  <a:pt x="297" y="206"/>
                  <a:pt x="297" y="206"/>
                </a:cubicBezTo>
                <a:cubicBezTo>
                  <a:pt x="299" y="208"/>
                  <a:pt x="298" y="211"/>
                  <a:pt x="296" y="212"/>
                </a:cubicBezTo>
                <a:cubicBezTo>
                  <a:pt x="293" y="213"/>
                  <a:pt x="291" y="214"/>
                  <a:pt x="289" y="215"/>
                </a:cubicBezTo>
                <a:cubicBezTo>
                  <a:pt x="287" y="215"/>
                  <a:pt x="286" y="215"/>
                  <a:pt x="285" y="215"/>
                </a:cubicBezTo>
                <a:cubicBezTo>
                  <a:pt x="282" y="213"/>
                  <a:pt x="280" y="210"/>
                  <a:pt x="279" y="207"/>
                </a:cubicBezTo>
                <a:cubicBezTo>
                  <a:pt x="277" y="202"/>
                  <a:pt x="279" y="199"/>
                  <a:pt x="283" y="196"/>
                </a:cubicBezTo>
                <a:cubicBezTo>
                  <a:pt x="284" y="194"/>
                  <a:pt x="287" y="194"/>
                  <a:pt x="288" y="196"/>
                </a:cubicBezTo>
                <a:close/>
                <a:moveTo>
                  <a:pt x="235" y="174"/>
                </a:moveTo>
                <a:cubicBezTo>
                  <a:pt x="244" y="169"/>
                  <a:pt x="269" y="167"/>
                  <a:pt x="262" y="163"/>
                </a:cubicBezTo>
                <a:cubicBezTo>
                  <a:pt x="257" y="160"/>
                  <a:pt x="250" y="154"/>
                  <a:pt x="245" y="150"/>
                </a:cubicBezTo>
                <a:cubicBezTo>
                  <a:pt x="243" y="148"/>
                  <a:pt x="243" y="145"/>
                  <a:pt x="245" y="144"/>
                </a:cubicBezTo>
                <a:cubicBezTo>
                  <a:pt x="251" y="141"/>
                  <a:pt x="259" y="138"/>
                  <a:pt x="266" y="138"/>
                </a:cubicBezTo>
                <a:cubicBezTo>
                  <a:pt x="276" y="138"/>
                  <a:pt x="285" y="148"/>
                  <a:pt x="282" y="162"/>
                </a:cubicBezTo>
                <a:cubicBezTo>
                  <a:pt x="280" y="176"/>
                  <a:pt x="263" y="193"/>
                  <a:pt x="261" y="200"/>
                </a:cubicBezTo>
                <a:cubicBezTo>
                  <a:pt x="260" y="204"/>
                  <a:pt x="262" y="210"/>
                  <a:pt x="263" y="213"/>
                </a:cubicBezTo>
                <a:cubicBezTo>
                  <a:pt x="264" y="216"/>
                  <a:pt x="263" y="218"/>
                  <a:pt x="260" y="219"/>
                </a:cubicBezTo>
                <a:cubicBezTo>
                  <a:pt x="254" y="219"/>
                  <a:pt x="244" y="219"/>
                  <a:pt x="238" y="209"/>
                </a:cubicBezTo>
                <a:cubicBezTo>
                  <a:pt x="228" y="194"/>
                  <a:pt x="227" y="180"/>
                  <a:pt x="235" y="174"/>
                </a:cubicBezTo>
                <a:close/>
                <a:moveTo>
                  <a:pt x="203" y="229"/>
                </a:moveTo>
                <a:cubicBezTo>
                  <a:pt x="214" y="221"/>
                  <a:pt x="214" y="221"/>
                  <a:pt x="214" y="221"/>
                </a:cubicBezTo>
                <a:cubicBezTo>
                  <a:pt x="216" y="219"/>
                  <a:pt x="218" y="219"/>
                  <a:pt x="219" y="221"/>
                </a:cubicBezTo>
                <a:cubicBezTo>
                  <a:pt x="222" y="223"/>
                  <a:pt x="226" y="227"/>
                  <a:pt x="233" y="231"/>
                </a:cubicBezTo>
                <a:cubicBezTo>
                  <a:pt x="235" y="232"/>
                  <a:pt x="239" y="234"/>
                  <a:pt x="243" y="235"/>
                </a:cubicBezTo>
                <a:cubicBezTo>
                  <a:pt x="246" y="236"/>
                  <a:pt x="247" y="240"/>
                  <a:pt x="245" y="242"/>
                </a:cubicBezTo>
                <a:cubicBezTo>
                  <a:pt x="241" y="245"/>
                  <a:pt x="237" y="247"/>
                  <a:pt x="234" y="251"/>
                </a:cubicBezTo>
                <a:cubicBezTo>
                  <a:pt x="232" y="252"/>
                  <a:pt x="231" y="252"/>
                  <a:pt x="229" y="251"/>
                </a:cubicBezTo>
                <a:cubicBezTo>
                  <a:pt x="204" y="235"/>
                  <a:pt x="204" y="235"/>
                  <a:pt x="204" y="235"/>
                </a:cubicBezTo>
                <a:cubicBezTo>
                  <a:pt x="201" y="234"/>
                  <a:pt x="201" y="231"/>
                  <a:pt x="203" y="229"/>
                </a:cubicBezTo>
                <a:close/>
                <a:moveTo>
                  <a:pt x="158" y="254"/>
                </a:moveTo>
                <a:cubicBezTo>
                  <a:pt x="166" y="245"/>
                  <a:pt x="172" y="235"/>
                  <a:pt x="175" y="229"/>
                </a:cubicBezTo>
                <a:cubicBezTo>
                  <a:pt x="176" y="226"/>
                  <a:pt x="180" y="226"/>
                  <a:pt x="182" y="228"/>
                </a:cubicBezTo>
                <a:cubicBezTo>
                  <a:pt x="186" y="234"/>
                  <a:pt x="191" y="243"/>
                  <a:pt x="187" y="252"/>
                </a:cubicBezTo>
                <a:cubicBezTo>
                  <a:pt x="182" y="263"/>
                  <a:pt x="171" y="273"/>
                  <a:pt x="165" y="277"/>
                </a:cubicBezTo>
                <a:cubicBezTo>
                  <a:pt x="164" y="278"/>
                  <a:pt x="161" y="278"/>
                  <a:pt x="160" y="276"/>
                </a:cubicBezTo>
                <a:cubicBezTo>
                  <a:pt x="156" y="272"/>
                  <a:pt x="150" y="263"/>
                  <a:pt x="158" y="254"/>
                </a:cubicBezTo>
                <a:close/>
                <a:moveTo>
                  <a:pt x="143" y="307"/>
                </a:moveTo>
                <a:cubicBezTo>
                  <a:pt x="162" y="294"/>
                  <a:pt x="205" y="265"/>
                  <a:pt x="209" y="263"/>
                </a:cubicBezTo>
                <a:cubicBezTo>
                  <a:pt x="210" y="263"/>
                  <a:pt x="211" y="263"/>
                  <a:pt x="212" y="263"/>
                </a:cubicBezTo>
                <a:cubicBezTo>
                  <a:pt x="215" y="264"/>
                  <a:pt x="215" y="268"/>
                  <a:pt x="214" y="270"/>
                </a:cubicBezTo>
                <a:cubicBezTo>
                  <a:pt x="199" y="285"/>
                  <a:pt x="185" y="303"/>
                  <a:pt x="174" y="323"/>
                </a:cubicBezTo>
                <a:cubicBezTo>
                  <a:pt x="173" y="325"/>
                  <a:pt x="169" y="325"/>
                  <a:pt x="168" y="323"/>
                </a:cubicBezTo>
                <a:cubicBezTo>
                  <a:pt x="166" y="321"/>
                  <a:pt x="164" y="319"/>
                  <a:pt x="163" y="318"/>
                </a:cubicBezTo>
                <a:cubicBezTo>
                  <a:pt x="159" y="316"/>
                  <a:pt x="151" y="314"/>
                  <a:pt x="145" y="314"/>
                </a:cubicBezTo>
                <a:cubicBezTo>
                  <a:pt x="141" y="314"/>
                  <a:pt x="140" y="309"/>
                  <a:pt x="143" y="307"/>
                </a:cubicBezTo>
                <a:close/>
                <a:moveTo>
                  <a:pt x="95" y="362"/>
                </a:moveTo>
                <a:cubicBezTo>
                  <a:pt x="100" y="356"/>
                  <a:pt x="113" y="342"/>
                  <a:pt x="118" y="339"/>
                </a:cubicBezTo>
                <a:cubicBezTo>
                  <a:pt x="124" y="335"/>
                  <a:pt x="142" y="333"/>
                  <a:pt x="150" y="354"/>
                </a:cubicBezTo>
                <a:cubicBezTo>
                  <a:pt x="155" y="369"/>
                  <a:pt x="147" y="386"/>
                  <a:pt x="142" y="393"/>
                </a:cubicBezTo>
                <a:cubicBezTo>
                  <a:pt x="141" y="395"/>
                  <a:pt x="138" y="396"/>
                  <a:pt x="136" y="394"/>
                </a:cubicBezTo>
                <a:cubicBezTo>
                  <a:pt x="134" y="392"/>
                  <a:pt x="131" y="388"/>
                  <a:pt x="128" y="384"/>
                </a:cubicBezTo>
                <a:cubicBezTo>
                  <a:pt x="122" y="377"/>
                  <a:pt x="121" y="368"/>
                  <a:pt x="121" y="360"/>
                </a:cubicBezTo>
                <a:cubicBezTo>
                  <a:pt x="120" y="352"/>
                  <a:pt x="103" y="369"/>
                  <a:pt x="100" y="370"/>
                </a:cubicBezTo>
                <a:cubicBezTo>
                  <a:pt x="99" y="371"/>
                  <a:pt x="96" y="369"/>
                  <a:pt x="95" y="367"/>
                </a:cubicBezTo>
                <a:cubicBezTo>
                  <a:pt x="93" y="366"/>
                  <a:pt x="93" y="363"/>
                  <a:pt x="95" y="362"/>
                </a:cubicBezTo>
                <a:close/>
                <a:moveTo>
                  <a:pt x="135" y="417"/>
                </a:moveTo>
                <a:cubicBezTo>
                  <a:pt x="133" y="427"/>
                  <a:pt x="133" y="427"/>
                  <a:pt x="133" y="427"/>
                </a:cubicBezTo>
                <a:cubicBezTo>
                  <a:pt x="133" y="427"/>
                  <a:pt x="133" y="427"/>
                  <a:pt x="132" y="427"/>
                </a:cubicBezTo>
                <a:cubicBezTo>
                  <a:pt x="131" y="432"/>
                  <a:pt x="131" y="432"/>
                  <a:pt x="131" y="432"/>
                </a:cubicBezTo>
                <a:cubicBezTo>
                  <a:pt x="130" y="434"/>
                  <a:pt x="127" y="435"/>
                  <a:pt x="125" y="433"/>
                </a:cubicBezTo>
                <a:cubicBezTo>
                  <a:pt x="123" y="432"/>
                  <a:pt x="123" y="432"/>
                  <a:pt x="123" y="432"/>
                </a:cubicBezTo>
                <a:cubicBezTo>
                  <a:pt x="122" y="431"/>
                  <a:pt x="121" y="430"/>
                  <a:pt x="122" y="429"/>
                </a:cubicBezTo>
                <a:cubicBezTo>
                  <a:pt x="124" y="412"/>
                  <a:pt x="124" y="412"/>
                  <a:pt x="124" y="412"/>
                </a:cubicBezTo>
                <a:cubicBezTo>
                  <a:pt x="124" y="409"/>
                  <a:pt x="128" y="407"/>
                  <a:pt x="130" y="409"/>
                </a:cubicBezTo>
                <a:cubicBezTo>
                  <a:pt x="134" y="413"/>
                  <a:pt x="134" y="413"/>
                  <a:pt x="134" y="413"/>
                </a:cubicBezTo>
                <a:cubicBezTo>
                  <a:pt x="135" y="414"/>
                  <a:pt x="135" y="415"/>
                  <a:pt x="135" y="417"/>
                </a:cubicBezTo>
                <a:close/>
                <a:moveTo>
                  <a:pt x="87" y="379"/>
                </a:moveTo>
                <a:cubicBezTo>
                  <a:pt x="90" y="378"/>
                  <a:pt x="93" y="380"/>
                  <a:pt x="92" y="384"/>
                </a:cubicBezTo>
                <a:cubicBezTo>
                  <a:pt x="92" y="385"/>
                  <a:pt x="91" y="386"/>
                  <a:pt x="91" y="388"/>
                </a:cubicBezTo>
                <a:cubicBezTo>
                  <a:pt x="90" y="392"/>
                  <a:pt x="100" y="394"/>
                  <a:pt x="100" y="394"/>
                </a:cubicBezTo>
                <a:cubicBezTo>
                  <a:pt x="100" y="394"/>
                  <a:pt x="97" y="395"/>
                  <a:pt x="90" y="396"/>
                </a:cubicBezTo>
                <a:cubicBezTo>
                  <a:pt x="83" y="398"/>
                  <a:pt x="83" y="392"/>
                  <a:pt x="81" y="386"/>
                </a:cubicBezTo>
                <a:cubicBezTo>
                  <a:pt x="80" y="383"/>
                  <a:pt x="83" y="381"/>
                  <a:pt x="87" y="379"/>
                </a:cubicBezTo>
                <a:close/>
                <a:moveTo>
                  <a:pt x="75" y="411"/>
                </a:moveTo>
                <a:cubicBezTo>
                  <a:pt x="77" y="407"/>
                  <a:pt x="81" y="407"/>
                  <a:pt x="83" y="410"/>
                </a:cubicBezTo>
                <a:cubicBezTo>
                  <a:pt x="85" y="415"/>
                  <a:pt x="86" y="421"/>
                  <a:pt x="86" y="425"/>
                </a:cubicBezTo>
                <a:cubicBezTo>
                  <a:pt x="86" y="427"/>
                  <a:pt x="84" y="429"/>
                  <a:pt x="82" y="429"/>
                </a:cubicBezTo>
                <a:cubicBezTo>
                  <a:pt x="79" y="428"/>
                  <a:pt x="75" y="427"/>
                  <a:pt x="74" y="423"/>
                </a:cubicBezTo>
                <a:cubicBezTo>
                  <a:pt x="73" y="419"/>
                  <a:pt x="74" y="414"/>
                  <a:pt x="75" y="411"/>
                </a:cubicBezTo>
                <a:close/>
                <a:moveTo>
                  <a:pt x="83" y="443"/>
                </a:moveTo>
                <a:cubicBezTo>
                  <a:pt x="85" y="441"/>
                  <a:pt x="88" y="439"/>
                  <a:pt x="90" y="437"/>
                </a:cubicBezTo>
                <a:cubicBezTo>
                  <a:pt x="92" y="435"/>
                  <a:pt x="96" y="436"/>
                  <a:pt x="96" y="440"/>
                </a:cubicBezTo>
                <a:cubicBezTo>
                  <a:pt x="96" y="441"/>
                  <a:pt x="96" y="441"/>
                  <a:pt x="96" y="441"/>
                </a:cubicBezTo>
                <a:cubicBezTo>
                  <a:pt x="96" y="443"/>
                  <a:pt x="95" y="445"/>
                  <a:pt x="94" y="445"/>
                </a:cubicBezTo>
                <a:cubicBezTo>
                  <a:pt x="90" y="446"/>
                  <a:pt x="85" y="448"/>
                  <a:pt x="80" y="453"/>
                </a:cubicBezTo>
                <a:cubicBezTo>
                  <a:pt x="73" y="459"/>
                  <a:pt x="71" y="465"/>
                  <a:pt x="71" y="465"/>
                </a:cubicBezTo>
                <a:cubicBezTo>
                  <a:pt x="71" y="465"/>
                  <a:pt x="74" y="452"/>
                  <a:pt x="83" y="443"/>
                </a:cubicBezTo>
                <a:close/>
                <a:moveTo>
                  <a:pt x="73" y="491"/>
                </a:moveTo>
                <a:cubicBezTo>
                  <a:pt x="74" y="490"/>
                  <a:pt x="74" y="490"/>
                  <a:pt x="74" y="489"/>
                </a:cubicBezTo>
                <a:cubicBezTo>
                  <a:pt x="75" y="486"/>
                  <a:pt x="80" y="473"/>
                  <a:pt x="94" y="460"/>
                </a:cubicBezTo>
                <a:cubicBezTo>
                  <a:pt x="99" y="456"/>
                  <a:pt x="110" y="451"/>
                  <a:pt x="124" y="447"/>
                </a:cubicBezTo>
                <a:cubicBezTo>
                  <a:pt x="127" y="446"/>
                  <a:pt x="129" y="448"/>
                  <a:pt x="129" y="451"/>
                </a:cubicBezTo>
                <a:cubicBezTo>
                  <a:pt x="128" y="455"/>
                  <a:pt x="128" y="460"/>
                  <a:pt x="127" y="464"/>
                </a:cubicBezTo>
                <a:cubicBezTo>
                  <a:pt x="127" y="466"/>
                  <a:pt x="126" y="467"/>
                  <a:pt x="125" y="467"/>
                </a:cubicBezTo>
                <a:cubicBezTo>
                  <a:pt x="102" y="475"/>
                  <a:pt x="81" y="485"/>
                  <a:pt x="74" y="491"/>
                </a:cubicBezTo>
                <a:cubicBezTo>
                  <a:pt x="64" y="501"/>
                  <a:pt x="71" y="493"/>
                  <a:pt x="73" y="491"/>
                </a:cubicBezTo>
                <a:close/>
                <a:moveTo>
                  <a:pt x="107" y="564"/>
                </a:moveTo>
                <a:cubicBezTo>
                  <a:pt x="107" y="576"/>
                  <a:pt x="104" y="584"/>
                  <a:pt x="101" y="588"/>
                </a:cubicBezTo>
                <a:cubicBezTo>
                  <a:pt x="99" y="591"/>
                  <a:pt x="95" y="590"/>
                  <a:pt x="94" y="588"/>
                </a:cubicBezTo>
                <a:cubicBezTo>
                  <a:pt x="89" y="577"/>
                  <a:pt x="79" y="554"/>
                  <a:pt x="78" y="539"/>
                </a:cubicBezTo>
                <a:cubicBezTo>
                  <a:pt x="77" y="520"/>
                  <a:pt x="88" y="503"/>
                  <a:pt x="105" y="495"/>
                </a:cubicBezTo>
                <a:cubicBezTo>
                  <a:pt x="108" y="494"/>
                  <a:pt x="114" y="493"/>
                  <a:pt x="121" y="492"/>
                </a:cubicBezTo>
                <a:cubicBezTo>
                  <a:pt x="123" y="491"/>
                  <a:pt x="125" y="493"/>
                  <a:pt x="125" y="496"/>
                </a:cubicBezTo>
                <a:cubicBezTo>
                  <a:pt x="125" y="500"/>
                  <a:pt x="125" y="505"/>
                  <a:pt x="125" y="510"/>
                </a:cubicBezTo>
                <a:cubicBezTo>
                  <a:pt x="125" y="510"/>
                  <a:pt x="125" y="510"/>
                  <a:pt x="125" y="510"/>
                </a:cubicBezTo>
                <a:cubicBezTo>
                  <a:pt x="118" y="496"/>
                  <a:pt x="102" y="495"/>
                  <a:pt x="94" y="504"/>
                </a:cubicBezTo>
                <a:cubicBezTo>
                  <a:pt x="84" y="516"/>
                  <a:pt x="95" y="527"/>
                  <a:pt x="99" y="530"/>
                </a:cubicBezTo>
                <a:cubicBezTo>
                  <a:pt x="103" y="534"/>
                  <a:pt x="112" y="533"/>
                  <a:pt x="117" y="547"/>
                </a:cubicBezTo>
                <a:cubicBezTo>
                  <a:pt x="122" y="535"/>
                  <a:pt x="108" y="528"/>
                  <a:pt x="108" y="528"/>
                </a:cubicBezTo>
                <a:cubicBezTo>
                  <a:pt x="108" y="528"/>
                  <a:pt x="118" y="521"/>
                  <a:pt x="112" y="513"/>
                </a:cubicBezTo>
                <a:cubicBezTo>
                  <a:pt x="107" y="508"/>
                  <a:pt x="102" y="513"/>
                  <a:pt x="102" y="513"/>
                </a:cubicBezTo>
                <a:cubicBezTo>
                  <a:pt x="102" y="513"/>
                  <a:pt x="112" y="514"/>
                  <a:pt x="106" y="521"/>
                </a:cubicBezTo>
                <a:cubicBezTo>
                  <a:pt x="101" y="528"/>
                  <a:pt x="93" y="515"/>
                  <a:pt x="98" y="508"/>
                </a:cubicBezTo>
                <a:cubicBezTo>
                  <a:pt x="104" y="501"/>
                  <a:pt x="123" y="501"/>
                  <a:pt x="122" y="527"/>
                </a:cubicBezTo>
                <a:cubicBezTo>
                  <a:pt x="119" y="524"/>
                  <a:pt x="116" y="527"/>
                  <a:pt x="116" y="527"/>
                </a:cubicBezTo>
                <a:cubicBezTo>
                  <a:pt x="116" y="527"/>
                  <a:pt x="123" y="529"/>
                  <a:pt x="122" y="533"/>
                </a:cubicBezTo>
                <a:cubicBezTo>
                  <a:pt x="122" y="541"/>
                  <a:pt x="124" y="548"/>
                  <a:pt x="127" y="552"/>
                </a:cubicBezTo>
                <a:cubicBezTo>
                  <a:pt x="126" y="554"/>
                  <a:pt x="124" y="555"/>
                  <a:pt x="122" y="555"/>
                </a:cubicBezTo>
                <a:cubicBezTo>
                  <a:pt x="118" y="554"/>
                  <a:pt x="118" y="554"/>
                  <a:pt x="118" y="554"/>
                </a:cubicBezTo>
                <a:cubicBezTo>
                  <a:pt x="116" y="554"/>
                  <a:pt x="115" y="553"/>
                  <a:pt x="115" y="551"/>
                </a:cubicBezTo>
                <a:cubicBezTo>
                  <a:pt x="113" y="542"/>
                  <a:pt x="113" y="542"/>
                  <a:pt x="113" y="542"/>
                </a:cubicBezTo>
                <a:cubicBezTo>
                  <a:pt x="113" y="542"/>
                  <a:pt x="107" y="543"/>
                  <a:pt x="107" y="564"/>
                </a:cubicBezTo>
                <a:close/>
                <a:moveTo>
                  <a:pt x="166" y="688"/>
                </a:moveTo>
                <a:cubicBezTo>
                  <a:pt x="164" y="689"/>
                  <a:pt x="164" y="689"/>
                  <a:pt x="164" y="689"/>
                </a:cubicBezTo>
                <a:cubicBezTo>
                  <a:pt x="163" y="691"/>
                  <a:pt x="161" y="690"/>
                  <a:pt x="159" y="689"/>
                </a:cubicBezTo>
                <a:cubicBezTo>
                  <a:pt x="150" y="679"/>
                  <a:pt x="121" y="647"/>
                  <a:pt x="117" y="636"/>
                </a:cubicBezTo>
                <a:cubicBezTo>
                  <a:pt x="113" y="624"/>
                  <a:pt x="113" y="601"/>
                  <a:pt x="124" y="596"/>
                </a:cubicBezTo>
                <a:cubicBezTo>
                  <a:pt x="125" y="596"/>
                  <a:pt x="127" y="595"/>
                  <a:pt x="129" y="594"/>
                </a:cubicBezTo>
                <a:cubicBezTo>
                  <a:pt x="131" y="593"/>
                  <a:pt x="134" y="594"/>
                  <a:pt x="134" y="597"/>
                </a:cubicBezTo>
                <a:cubicBezTo>
                  <a:pt x="141" y="628"/>
                  <a:pt x="152" y="657"/>
                  <a:pt x="166" y="684"/>
                </a:cubicBezTo>
                <a:cubicBezTo>
                  <a:pt x="167" y="685"/>
                  <a:pt x="167" y="687"/>
                  <a:pt x="166" y="688"/>
                </a:cubicBezTo>
                <a:close/>
                <a:moveTo>
                  <a:pt x="210" y="752"/>
                </a:moveTo>
                <a:cubicBezTo>
                  <a:pt x="210" y="752"/>
                  <a:pt x="210" y="752"/>
                  <a:pt x="210" y="752"/>
                </a:cubicBezTo>
                <a:cubicBezTo>
                  <a:pt x="203" y="756"/>
                  <a:pt x="203" y="756"/>
                  <a:pt x="203" y="756"/>
                </a:cubicBezTo>
                <a:cubicBezTo>
                  <a:pt x="201" y="757"/>
                  <a:pt x="198" y="756"/>
                  <a:pt x="197" y="754"/>
                </a:cubicBezTo>
                <a:cubicBezTo>
                  <a:pt x="182" y="721"/>
                  <a:pt x="182" y="721"/>
                  <a:pt x="182" y="721"/>
                </a:cubicBezTo>
                <a:cubicBezTo>
                  <a:pt x="181" y="719"/>
                  <a:pt x="182" y="718"/>
                  <a:pt x="183" y="716"/>
                </a:cubicBezTo>
                <a:cubicBezTo>
                  <a:pt x="185" y="714"/>
                  <a:pt x="185" y="714"/>
                  <a:pt x="185" y="714"/>
                </a:cubicBezTo>
                <a:cubicBezTo>
                  <a:pt x="194" y="727"/>
                  <a:pt x="203" y="739"/>
                  <a:pt x="214" y="750"/>
                </a:cubicBezTo>
                <a:lnTo>
                  <a:pt x="210" y="752"/>
                </a:lnTo>
                <a:close/>
                <a:moveTo>
                  <a:pt x="307" y="818"/>
                </a:moveTo>
                <a:cubicBezTo>
                  <a:pt x="290" y="832"/>
                  <a:pt x="290" y="832"/>
                  <a:pt x="290" y="832"/>
                </a:cubicBezTo>
                <a:cubicBezTo>
                  <a:pt x="288" y="834"/>
                  <a:pt x="286" y="833"/>
                  <a:pt x="284" y="832"/>
                </a:cubicBezTo>
                <a:cubicBezTo>
                  <a:pt x="245" y="781"/>
                  <a:pt x="245" y="781"/>
                  <a:pt x="245" y="781"/>
                </a:cubicBezTo>
                <a:cubicBezTo>
                  <a:pt x="247" y="780"/>
                  <a:pt x="247" y="780"/>
                  <a:pt x="247" y="780"/>
                </a:cubicBezTo>
                <a:cubicBezTo>
                  <a:pt x="265" y="794"/>
                  <a:pt x="285" y="804"/>
                  <a:pt x="306" y="812"/>
                </a:cubicBezTo>
                <a:cubicBezTo>
                  <a:pt x="309" y="813"/>
                  <a:pt x="309" y="817"/>
                  <a:pt x="307" y="818"/>
                </a:cubicBezTo>
                <a:close/>
                <a:moveTo>
                  <a:pt x="367" y="808"/>
                </a:moveTo>
                <a:cubicBezTo>
                  <a:pt x="366" y="807"/>
                  <a:pt x="366" y="806"/>
                  <a:pt x="365" y="805"/>
                </a:cubicBezTo>
                <a:cubicBezTo>
                  <a:pt x="365" y="805"/>
                  <a:pt x="365" y="805"/>
                  <a:pt x="365" y="805"/>
                </a:cubicBezTo>
                <a:cubicBezTo>
                  <a:pt x="367" y="805"/>
                  <a:pt x="368" y="805"/>
                  <a:pt x="370" y="805"/>
                </a:cubicBezTo>
                <a:cubicBezTo>
                  <a:pt x="369" y="805"/>
                  <a:pt x="368" y="806"/>
                  <a:pt x="367" y="808"/>
                </a:cubicBezTo>
                <a:close/>
                <a:moveTo>
                  <a:pt x="450" y="832"/>
                </a:moveTo>
                <a:cubicBezTo>
                  <a:pt x="448" y="833"/>
                  <a:pt x="446" y="834"/>
                  <a:pt x="444" y="832"/>
                </a:cubicBezTo>
                <a:cubicBezTo>
                  <a:pt x="427" y="818"/>
                  <a:pt x="427" y="818"/>
                  <a:pt x="427" y="818"/>
                </a:cubicBezTo>
                <a:cubicBezTo>
                  <a:pt x="425" y="817"/>
                  <a:pt x="426" y="813"/>
                  <a:pt x="428" y="812"/>
                </a:cubicBezTo>
                <a:cubicBezTo>
                  <a:pt x="449" y="804"/>
                  <a:pt x="469" y="794"/>
                  <a:pt x="487" y="780"/>
                </a:cubicBezTo>
                <a:cubicBezTo>
                  <a:pt x="490" y="781"/>
                  <a:pt x="490" y="781"/>
                  <a:pt x="490" y="781"/>
                </a:cubicBezTo>
                <a:lnTo>
                  <a:pt x="450" y="832"/>
                </a:lnTo>
                <a:close/>
                <a:moveTo>
                  <a:pt x="552" y="721"/>
                </a:moveTo>
                <a:cubicBezTo>
                  <a:pt x="537" y="754"/>
                  <a:pt x="537" y="754"/>
                  <a:pt x="537" y="754"/>
                </a:cubicBezTo>
                <a:cubicBezTo>
                  <a:pt x="536" y="756"/>
                  <a:pt x="534" y="757"/>
                  <a:pt x="532" y="756"/>
                </a:cubicBezTo>
                <a:cubicBezTo>
                  <a:pt x="524" y="752"/>
                  <a:pt x="524" y="752"/>
                  <a:pt x="524" y="752"/>
                </a:cubicBezTo>
                <a:cubicBezTo>
                  <a:pt x="524" y="752"/>
                  <a:pt x="524" y="752"/>
                  <a:pt x="524" y="752"/>
                </a:cubicBezTo>
                <a:cubicBezTo>
                  <a:pt x="520" y="750"/>
                  <a:pt x="520" y="750"/>
                  <a:pt x="520" y="750"/>
                </a:cubicBezTo>
                <a:cubicBezTo>
                  <a:pt x="531" y="739"/>
                  <a:pt x="540" y="727"/>
                  <a:pt x="549" y="714"/>
                </a:cubicBezTo>
                <a:cubicBezTo>
                  <a:pt x="551" y="716"/>
                  <a:pt x="551" y="716"/>
                  <a:pt x="551" y="716"/>
                </a:cubicBezTo>
                <a:cubicBezTo>
                  <a:pt x="552" y="718"/>
                  <a:pt x="553" y="719"/>
                  <a:pt x="552" y="721"/>
                </a:cubicBezTo>
                <a:close/>
                <a:moveTo>
                  <a:pt x="365" y="765"/>
                </a:moveTo>
                <a:cubicBezTo>
                  <a:pt x="253" y="765"/>
                  <a:pt x="162" y="651"/>
                  <a:pt x="162" y="510"/>
                </a:cubicBezTo>
                <a:cubicBezTo>
                  <a:pt x="162" y="369"/>
                  <a:pt x="253" y="255"/>
                  <a:pt x="365" y="255"/>
                </a:cubicBezTo>
                <a:cubicBezTo>
                  <a:pt x="477" y="255"/>
                  <a:pt x="568" y="369"/>
                  <a:pt x="568" y="510"/>
                </a:cubicBezTo>
                <a:cubicBezTo>
                  <a:pt x="568" y="651"/>
                  <a:pt x="477" y="765"/>
                  <a:pt x="365" y="765"/>
                </a:cubicBezTo>
                <a:close/>
                <a:moveTo>
                  <a:pt x="617" y="636"/>
                </a:moveTo>
                <a:cubicBezTo>
                  <a:pt x="613" y="647"/>
                  <a:pt x="584" y="679"/>
                  <a:pt x="575" y="689"/>
                </a:cubicBezTo>
                <a:cubicBezTo>
                  <a:pt x="574" y="690"/>
                  <a:pt x="571" y="691"/>
                  <a:pt x="570" y="689"/>
                </a:cubicBezTo>
                <a:cubicBezTo>
                  <a:pt x="569" y="688"/>
                  <a:pt x="569" y="688"/>
                  <a:pt x="569" y="688"/>
                </a:cubicBezTo>
                <a:cubicBezTo>
                  <a:pt x="567" y="687"/>
                  <a:pt x="567" y="685"/>
                  <a:pt x="568" y="684"/>
                </a:cubicBezTo>
                <a:cubicBezTo>
                  <a:pt x="582" y="657"/>
                  <a:pt x="593" y="628"/>
                  <a:pt x="600" y="597"/>
                </a:cubicBezTo>
                <a:cubicBezTo>
                  <a:pt x="600" y="594"/>
                  <a:pt x="603" y="593"/>
                  <a:pt x="605" y="594"/>
                </a:cubicBezTo>
                <a:cubicBezTo>
                  <a:pt x="607" y="595"/>
                  <a:pt x="609" y="596"/>
                  <a:pt x="610" y="596"/>
                </a:cubicBezTo>
                <a:cubicBezTo>
                  <a:pt x="621" y="601"/>
                  <a:pt x="621" y="624"/>
                  <a:pt x="617" y="636"/>
                </a:cubicBezTo>
                <a:close/>
                <a:moveTo>
                  <a:pt x="656" y="539"/>
                </a:moveTo>
                <a:cubicBezTo>
                  <a:pt x="655" y="554"/>
                  <a:pt x="645" y="577"/>
                  <a:pt x="640" y="588"/>
                </a:cubicBezTo>
                <a:cubicBezTo>
                  <a:pt x="639" y="590"/>
                  <a:pt x="635" y="591"/>
                  <a:pt x="633" y="588"/>
                </a:cubicBezTo>
                <a:cubicBezTo>
                  <a:pt x="630" y="584"/>
                  <a:pt x="627" y="576"/>
                  <a:pt x="627" y="564"/>
                </a:cubicBezTo>
                <a:cubicBezTo>
                  <a:pt x="627" y="543"/>
                  <a:pt x="621" y="542"/>
                  <a:pt x="621" y="542"/>
                </a:cubicBezTo>
                <a:cubicBezTo>
                  <a:pt x="620" y="551"/>
                  <a:pt x="620" y="551"/>
                  <a:pt x="620" y="551"/>
                </a:cubicBezTo>
                <a:cubicBezTo>
                  <a:pt x="619" y="553"/>
                  <a:pt x="618" y="554"/>
                  <a:pt x="616" y="554"/>
                </a:cubicBezTo>
                <a:cubicBezTo>
                  <a:pt x="612" y="555"/>
                  <a:pt x="612" y="555"/>
                  <a:pt x="612" y="555"/>
                </a:cubicBezTo>
                <a:cubicBezTo>
                  <a:pt x="610" y="555"/>
                  <a:pt x="609" y="554"/>
                  <a:pt x="608" y="553"/>
                </a:cubicBezTo>
                <a:cubicBezTo>
                  <a:pt x="611" y="548"/>
                  <a:pt x="613" y="542"/>
                  <a:pt x="613" y="533"/>
                </a:cubicBezTo>
                <a:cubicBezTo>
                  <a:pt x="613" y="529"/>
                  <a:pt x="619" y="527"/>
                  <a:pt x="619" y="527"/>
                </a:cubicBezTo>
                <a:cubicBezTo>
                  <a:pt x="619" y="527"/>
                  <a:pt x="616" y="524"/>
                  <a:pt x="613" y="527"/>
                </a:cubicBezTo>
                <a:cubicBezTo>
                  <a:pt x="612" y="501"/>
                  <a:pt x="631" y="501"/>
                  <a:pt x="637" y="508"/>
                </a:cubicBezTo>
                <a:cubicBezTo>
                  <a:pt x="643" y="515"/>
                  <a:pt x="634" y="528"/>
                  <a:pt x="629" y="521"/>
                </a:cubicBezTo>
                <a:cubicBezTo>
                  <a:pt x="623" y="514"/>
                  <a:pt x="634" y="513"/>
                  <a:pt x="634" y="513"/>
                </a:cubicBezTo>
                <a:cubicBezTo>
                  <a:pt x="634" y="513"/>
                  <a:pt x="628" y="508"/>
                  <a:pt x="623" y="513"/>
                </a:cubicBezTo>
                <a:cubicBezTo>
                  <a:pt x="617" y="521"/>
                  <a:pt x="627" y="528"/>
                  <a:pt x="627" y="528"/>
                </a:cubicBezTo>
                <a:cubicBezTo>
                  <a:pt x="627" y="528"/>
                  <a:pt x="613" y="535"/>
                  <a:pt x="618" y="547"/>
                </a:cubicBezTo>
                <a:cubicBezTo>
                  <a:pt x="623" y="533"/>
                  <a:pt x="632" y="534"/>
                  <a:pt x="636" y="530"/>
                </a:cubicBezTo>
                <a:cubicBezTo>
                  <a:pt x="641" y="527"/>
                  <a:pt x="651" y="516"/>
                  <a:pt x="641" y="504"/>
                </a:cubicBezTo>
                <a:cubicBezTo>
                  <a:pt x="633" y="494"/>
                  <a:pt x="616" y="496"/>
                  <a:pt x="610" y="512"/>
                </a:cubicBezTo>
                <a:cubicBezTo>
                  <a:pt x="610" y="512"/>
                  <a:pt x="610" y="511"/>
                  <a:pt x="610" y="510"/>
                </a:cubicBezTo>
                <a:cubicBezTo>
                  <a:pt x="610" y="505"/>
                  <a:pt x="609" y="500"/>
                  <a:pt x="609" y="496"/>
                </a:cubicBezTo>
                <a:cubicBezTo>
                  <a:pt x="609" y="493"/>
                  <a:pt x="611" y="491"/>
                  <a:pt x="614" y="492"/>
                </a:cubicBezTo>
                <a:cubicBezTo>
                  <a:pt x="620" y="493"/>
                  <a:pt x="626" y="494"/>
                  <a:pt x="629" y="495"/>
                </a:cubicBezTo>
                <a:cubicBezTo>
                  <a:pt x="646" y="503"/>
                  <a:pt x="657" y="520"/>
                  <a:pt x="656" y="539"/>
                </a:cubicBezTo>
                <a:close/>
                <a:moveTo>
                  <a:pt x="660" y="491"/>
                </a:moveTo>
                <a:cubicBezTo>
                  <a:pt x="653" y="485"/>
                  <a:pt x="633" y="475"/>
                  <a:pt x="610" y="467"/>
                </a:cubicBezTo>
                <a:cubicBezTo>
                  <a:pt x="608" y="467"/>
                  <a:pt x="607" y="466"/>
                  <a:pt x="607" y="464"/>
                </a:cubicBezTo>
                <a:cubicBezTo>
                  <a:pt x="606" y="460"/>
                  <a:pt x="606" y="455"/>
                  <a:pt x="605" y="451"/>
                </a:cubicBezTo>
                <a:cubicBezTo>
                  <a:pt x="605" y="448"/>
                  <a:pt x="607" y="446"/>
                  <a:pt x="610" y="447"/>
                </a:cubicBezTo>
                <a:cubicBezTo>
                  <a:pt x="624" y="451"/>
                  <a:pt x="635" y="456"/>
                  <a:pt x="640" y="460"/>
                </a:cubicBezTo>
                <a:cubicBezTo>
                  <a:pt x="654" y="473"/>
                  <a:pt x="659" y="486"/>
                  <a:pt x="660" y="489"/>
                </a:cubicBezTo>
                <a:cubicBezTo>
                  <a:pt x="660" y="490"/>
                  <a:pt x="660" y="490"/>
                  <a:pt x="661" y="491"/>
                </a:cubicBezTo>
                <a:cubicBezTo>
                  <a:pt x="663" y="493"/>
                  <a:pt x="670" y="501"/>
                  <a:pt x="660" y="491"/>
                </a:cubicBezTo>
                <a:close/>
              </a:path>
            </a:pathLst>
          </a:custGeom>
          <a:blipFill>
            <a:blip r:embed="rId3"/>
            <a:tile tx="0" ty="0" sx="40000" sy="4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44" name="Oval 5">
            <a:extLst>
              <a:ext uri="{FF2B5EF4-FFF2-40B4-BE49-F238E27FC236}">
                <a16:creationId xmlns:a16="http://schemas.microsoft.com/office/drawing/2014/main" id="{AA2BF370-64B8-4278-95CE-66B4134DB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559" y="2038366"/>
            <a:ext cx="2678977" cy="3385749"/>
          </a:xfrm>
          <a:prstGeom prst="ellipse">
            <a:avLst/>
          </a:prstGeom>
          <a:noFill/>
          <a:ln w="158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1C495EF-EFF7-4E5E-8416-80C177B58012}"/>
              </a:ext>
            </a:extLst>
          </p:cNvPr>
          <p:cNvGrpSpPr/>
          <p:nvPr userDrawn="1"/>
        </p:nvGrpSpPr>
        <p:grpSpPr>
          <a:xfrm>
            <a:off x="4075820" y="1528693"/>
            <a:ext cx="3914667" cy="4354221"/>
            <a:chOff x="8087061" y="1872171"/>
            <a:chExt cx="2840468" cy="3159408"/>
          </a:xfrm>
          <a:blipFill>
            <a:blip r:embed="rId4"/>
            <a:tile tx="0" ty="0" sx="20000" sy="20000" flip="none" algn="tl"/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9CABCDC7-B7BF-4F7F-A3DF-0085286DB2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2009" y="3469723"/>
              <a:ext cx="0" cy="0"/>
            </a:xfrm>
            <a:prstGeom prst="line">
              <a:avLst/>
            </a:prstGeom>
            <a:grpFill/>
            <a:ln w="15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7" name="Line 8">
              <a:extLst>
                <a:ext uri="{FF2B5EF4-FFF2-40B4-BE49-F238E27FC236}">
                  <a16:creationId xmlns:a16="http://schemas.microsoft.com/office/drawing/2014/main" id="{03263684-460B-420F-A352-A68873A259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2009" y="3469723"/>
              <a:ext cx="0" cy="0"/>
            </a:xfrm>
            <a:prstGeom prst="line">
              <a:avLst/>
            </a:prstGeom>
            <a:grpFill/>
            <a:ln w="15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7FB85396-88A2-4091-A5E9-F111E353F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010" y="3701482"/>
              <a:ext cx="463519" cy="483672"/>
            </a:xfrm>
            <a:custGeom>
              <a:avLst/>
              <a:gdLst>
                <a:gd name="T0" fmla="*/ 89 w 103"/>
                <a:gd name="T1" fmla="*/ 1 h 108"/>
                <a:gd name="T2" fmla="*/ 67 w 103"/>
                <a:gd name="T3" fmla="*/ 5 h 108"/>
                <a:gd name="T4" fmla="*/ 60 w 103"/>
                <a:gd name="T5" fmla="*/ 22 h 108"/>
                <a:gd name="T6" fmla="*/ 64 w 103"/>
                <a:gd name="T7" fmla="*/ 27 h 108"/>
                <a:gd name="T8" fmla="*/ 65 w 103"/>
                <a:gd name="T9" fmla="*/ 27 h 108"/>
                <a:gd name="T10" fmla="*/ 62 w 103"/>
                <a:gd name="T11" fmla="*/ 30 h 108"/>
                <a:gd name="T12" fmla="*/ 54 w 103"/>
                <a:gd name="T13" fmla="*/ 39 h 108"/>
                <a:gd name="T14" fmla="*/ 49 w 103"/>
                <a:gd name="T15" fmla="*/ 45 h 108"/>
                <a:gd name="T16" fmla="*/ 50 w 103"/>
                <a:gd name="T17" fmla="*/ 32 h 108"/>
                <a:gd name="T18" fmla="*/ 50 w 103"/>
                <a:gd name="T19" fmla="*/ 27 h 108"/>
                <a:gd name="T20" fmla="*/ 45 w 103"/>
                <a:gd name="T21" fmla="*/ 35 h 108"/>
                <a:gd name="T22" fmla="*/ 45 w 103"/>
                <a:gd name="T23" fmla="*/ 36 h 108"/>
                <a:gd name="T24" fmla="*/ 33 w 103"/>
                <a:gd name="T25" fmla="*/ 74 h 108"/>
                <a:gd name="T26" fmla="*/ 32 w 103"/>
                <a:gd name="T27" fmla="*/ 67 h 108"/>
                <a:gd name="T28" fmla="*/ 30 w 103"/>
                <a:gd name="T29" fmla="*/ 64 h 108"/>
                <a:gd name="T30" fmla="*/ 29 w 103"/>
                <a:gd name="T31" fmla="*/ 61 h 108"/>
                <a:gd name="T32" fmla="*/ 27 w 103"/>
                <a:gd name="T33" fmla="*/ 65 h 108"/>
                <a:gd name="T34" fmla="*/ 27 w 103"/>
                <a:gd name="T35" fmla="*/ 66 h 108"/>
                <a:gd name="T36" fmla="*/ 28 w 103"/>
                <a:gd name="T37" fmla="*/ 69 h 108"/>
                <a:gd name="T38" fmla="*/ 28 w 103"/>
                <a:gd name="T39" fmla="*/ 80 h 108"/>
                <a:gd name="T40" fmla="*/ 7 w 103"/>
                <a:gd name="T41" fmla="*/ 98 h 108"/>
                <a:gd name="T42" fmla="*/ 3 w 103"/>
                <a:gd name="T43" fmla="*/ 105 h 108"/>
                <a:gd name="T44" fmla="*/ 3 w 103"/>
                <a:gd name="T45" fmla="*/ 105 h 108"/>
                <a:gd name="T46" fmla="*/ 2 w 103"/>
                <a:gd name="T47" fmla="*/ 106 h 108"/>
                <a:gd name="T48" fmla="*/ 1 w 103"/>
                <a:gd name="T49" fmla="*/ 107 h 108"/>
                <a:gd name="T50" fmla="*/ 1 w 103"/>
                <a:gd name="T51" fmla="*/ 107 h 108"/>
                <a:gd name="T52" fmla="*/ 0 w 103"/>
                <a:gd name="T53" fmla="*/ 108 h 108"/>
                <a:gd name="T54" fmla="*/ 4 w 103"/>
                <a:gd name="T55" fmla="*/ 108 h 108"/>
                <a:gd name="T56" fmla="*/ 25 w 103"/>
                <a:gd name="T57" fmla="*/ 96 h 108"/>
                <a:gd name="T58" fmla="*/ 42 w 103"/>
                <a:gd name="T59" fmla="*/ 86 h 108"/>
                <a:gd name="T60" fmla="*/ 44 w 103"/>
                <a:gd name="T61" fmla="*/ 92 h 108"/>
                <a:gd name="T62" fmla="*/ 58 w 103"/>
                <a:gd name="T63" fmla="*/ 99 h 108"/>
                <a:gd name="T64" fmla="*/ 69 w 103"/>
                <a:gd name="T65" fmla="*/ 97 h 108"/>
                <a:gd name="T66" fmla="*/ 91 w 103"/>
                <a:gd name="T67" fmla="*/ 97 h 108"/>
                <a:gd name="T68" fmla="*/ 93 w 103"/>
                <a:gd name="T69" fmla="*/ 95 h 108"/>
                <a:gd name="T70" fmla="*/ 90 w 103"/>
                <a:gd name="T71" fmla="*/ 90 h 108"/>
                <a:gd name="T72" fmla="*/ 62 w 103"/>
                <a:gd name="T73" fmla="*/ 67 h 108"/>
                <a:gd name="T74" fmla="*/ 43 w 103"/>
                <a:gd name="T75" fmla="*/ 74 h 108"/>
                <a:gd name="T76" fmla="*/ 43 w 103"/>
                <a:gd name="T77" fmla="*/ 82 h 108"/>
                <a:gd name="T78" fmla="*/ 22 w 103"/>
                <a:gd name="T79" fmla="*/ 95 h 108"/>
                <a:gd name="T80" fmla="*/ 11 w 103"/>
                <a:gd name="T81" fmla="*/ 102 h 108"/>
                <a:gd name="T82" fmla="*/ 40 w 103"/>
                <a:gd name="T83" fmla="*/ 74 h 108"/>
                <a:gd name="T84" fmla="*/ 48 w 103"/>
                <a:gd name="T85" fmla="*/ 54 h 108"/>
                <a:gd name="T86" fmla="*/ 57 w 103"/>
                <a:gd name="T87" fmla="*/ 41 h 108"/>
                <a:gd name="T88" fmla="*/ 59 w 103"/>
                <a:gd name="T89" fmla="*/ 39 h 108"/>
                <a:gd name="T90" fmla="*/ 69 w 103"/>
                <a:gd name="T91" fmla="*/ 28 h 108"/>
                <a:gd name="T92" fmla="*/ 77 w 103"/>
                <a:gd name="T93" fmla="*/ 29 h 108"/>
                <a:gd name="T94" fmla="*/ 85 w 103"/>
                <a:gd name="T95" fmla="*/ 26 h 108"/>
                <a:gd name="T96" fmla="*/ 89 w 103"/>
                <a:gd name="T97" fmla="*/ 19 h 108"/>
                <a:gd name="T98" fmla="*/ 103 w 103"/>
                <a:gd name="T99" fmla="*/ 5 h 108"/>
                <a:gd name="T100" fmla="*/ 102 w 103"/>
                <a:gd name="T101" fmla="*/ 2 h 108"/>
                <a:gd name="T102" fmla="*/ 89 w 103"/>
                <a:gd name="T103" fmla="*/ 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08">
                  <a:moveTo>
                    <a:pt x="89" y="1"/>
                  </a:moveTo>
                  <a:cubicBezTo>
                    <a:pt x="81" y="1"/>
                    <a:pt x="75" y="0"/>
                    <a:pt x="67" y="5"/>
                  </a:cubicBezTo>
                  <a:cubicBezTo>
                    <a:pt x="61" y="10"/>
                    <a:pt x="59" y="17"/>
                    <a:pt x="60" y="22"/>
                  </a:cubicBezTo>
                  <a:cubicBezTo>
                    <a:pt x="61" y="24"/>
                    <a:pt x="62" y="26"/>
                    <a:pt x="64" y="27"/>
                  </a:cubicBezTo>
                  <a:cubicBezTo>
                    <a:pt x="64" y="27"/>
                    <a:pt x="65" y="27"/>
                    <a:pt x="65" y="27"/>
                  </a:cubicBezTo>
                  <a:cubicBezTo>
                    <a:pt x="65" y="28"/>
                    <a:pt x="64" y="29"/>
                    <a:pt x="62" y="30"/>
                  </a:cubicBezTo>
                  <a:cubicBezTo>
                    <a:pt x="60" y="33"/>
                    <a:pt x="57" y="36"/>
                    <a:pt x="54" y="39"/>
                  </a:cubicBezTo>
                  <a:cubicBezTo>
                    <a:pt x="52" y="41"/>
                    <a:pt x="51" y="43"/>
                    <a:pt x="49" y="45"/>
                  </a:cubicBezTo>
                  <a:cubicBezTo>
                    <a:pt x="50" y="41"/>
                    <a:pt x="50" y="36"/>
                    <a:pt x="50" y="32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4" y="49"/>
                    <a:pt x="40" y="63"/>
                    <a:pt x="33" y="74"/>
                  </a:cubicBezTo>
                  <a:cubicBezTo>
                    <a:pt x="33" y="72"/>
                    <a:pt x="32" y="69"/>
                    <a:pt x="32" y="67"/>
                  </a:cubicBezTo>
                  <a:cubicBezTo>
                    <a:pt x="31" y="66"/>
                    <a:pt x="31" y="65"/>
                    <a:pt x="30" y="64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8" y="67"/>
                    <a:pt x="28" y="68"/>
                    <a:pt x="28" y="69"/>
                  </a:cubicBezTo>
                  <a:cubicBezTo>
                    <a:pt x="29" y="73"/>
                    <a:pt x="29" y="76"/>
                    <a:pt x="28" y="80"/>
                  </a:cubicBezTo>
                  <a:cubicBezTo>
                    <a:pt x="23" y="87"/>
                    <a:pt x="16" y="92"/>
                    <a:pt x="7" y="98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9" y="107"/>
                    <a:pt x="18" y="104"/>
                    <a:pt x="25" y="96"/>
                  </a:cubicBezTo>
                  <a:cubicBezTo>
                    <a:pt x="32" y="91"/>
                    <a:pt x="37" y="87"/>
                    <a:pt x="42" y="86"/>
                  </a:cubicBezTo>
                  <a:cubicBezTo>
                    <a:pt x="42" y="88"/>
                    <a:pt x="43" y="90"/>
                    <a:pt x="44" y="92"/>
                  </a:cubicBezTo>
                  <a:cubicBezTo>
                    <a:pt x="47" y="96"/>
                    <a:pt x="53" y="99"/>
                    <a:pt x="58" y="99"/>
                  </a:cubicBezTo>
                  <a:cubicBezTo>
                    <a:pt x="62" y="100"/>
                    <a:pt x="66" y="98"/>
                    <a:pt x="69" y="97"/>
                  </a:cubicBezTo>
                  <a:cubicBezTo>
                    <a:pt x="76" y="94"/>
                    <a:pt x="82" y="92"/>
                    <a:pt x="91" y="97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2" y="94"/>
                    <a:pt x="91" y="92"/>
                    <a:pt x="90" y="90"/>
                  </a:cubicBezTo>
                  <a:cubicBezTo>
                    <a:pt x="81" y="78"/>
                    <a:pt x="74" y="69"/>
                    <a:pt x="62" y="67"/>
                  </a:cubicBezTo>
                  <a:cubicBezTo>
                    <a:pt x="53" y="65"/>
                    <a:pt x="46" y="69"/>
                    <a:pt x="43" y="74"/>
                  </a:cubicBezTo>
                  <a:cubicBezTo>
                    <a:pt x="42" y="77"/>
                    <a:pt x="42" y="80"/>
                    <a:pt x="43" y="82"/>
                  </a:cubicBezTo>
                  <a:cubicBezTo>
                    <a:pt x="37" y="83"/>
                    <a:pt x="30" y="87"/>
                    <a:pt x="22" y="95"/>
                  </a:cubicBezTo>
                  <a:cubicBezTo>
                    <a:pt x="18" y="97"/>
                    <a:pt x="15" y="100"/>
                    <a:pt x="11" y="102"/>
                  </a:cubicBezTo>
                  <a:cubicBezTo>
                    <a:pt x="24" y="93"/>
                    <a:pt x="34" y="84"/>
                    <a:pt x="40" y="74"/>
                  </a:cubicBezTo>
                  <a:cubicBezTo>
                    <a:pt x="43" y="68"/>
                    <a:pt x="46" y="61"/>
                    <a:pt x="48" y="54"/>
                  </a:cubicBezTo>
                  <a:cubicBezTo>
                    <a:pt x="50" y="50"/>
                    <a:pt x="53" y="46"/>
                    <a:pt x="57" y="41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63" y="35"/>
                    <a:pt x="66" y="32"/>
                    <a:pt x="69" y="28"/>
                  </a:cubicBezTo>
                  <a:cubicBezTo>
                    <a:pt x="72" y="30"/>
                    <a:pt x="75" y="30"/>
                    <a:pt x="77" y="29"/>
                  </a:cubicBezTo>
                  <a:cubicBezTo>
                    <a:pt x="80" y="29"/>
                    <a:pt x="83" y="28"/>
                    <a:pt x="85" y="26"/>
                  </a:cubicBezTo>
                  <a:cubicBezTo>
                    <a:pt x="87" y="24"/>
                    <a:pt x="88" y="22"/>
                    <a:pt x="89" y="19"/>
                  </a:cubicBezTo>
                  <a:cubicBezTo>
                    <a:pt x="92" y="15"/>
                    <a:pt x="95" y="9"/>
                    <a:pt x="103" y="5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97" y="2"/>
                    <a:pt x="93" y="2"/>
                    <a:pt x="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8470C502-6027-4222-9252-AB4CAD4A8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2786" y="4225460"/>
              <a:ext cx="458482" cy="413136"/>
            </a:xfrm>
            <a:custGeom>
              <a:avLst/>
              <a:gdLst>
                <a:gd name="T0" fmla="*/ 30 w 101"/>
                <a:gd name="T1" fmla="*/ 0 h 92"/>
                <a:gd name="T2" fmla="*/ 28 w 101"/>
                <a:gd name="T3" fmla="*/ 4 h 92"/>
                <a:gd name="T4" fmla="*/ 30 w 101"/>
                <a:gd name="T5" fmla="*/ 4 h 92"/>
                <a:gd name="T6" fmla="*/ 44 w 101"/>
                <a:gd name="T7" fmla="*/ 8 h 92"/>
                <a:gd name="T8" fmla="*/ 26 w 101"/>
                <a:gd name="T9" fmla="*/ 20 h 92"/>
                <a:gd name="T10" fmla="*/ 18 w 101"/>
                <a:gd name="T11" fmla="*/ 23 h 92"/>
                <a:gd name="T12" fmla="*/ 14 w 101"/>
                <a:gd name="T13" fmla="*/ 27 h 92"/>
                <a:gd name="T14" fmla="*/ 11 w 101"/>
                <a:gd name="T15" fmla="*/ 31 h 92"/>
                <a:gd name="T16" fmla="*/ 11 w 101"/>
                <a:gd name="T17" fmla="*/ 40 h 92"/>
                <a:gd name="T18" fmla="*/ 7 w 101"/>
                <a:gd name="T19" fmla="*/ 41 h 92"/>
                <a:gd name="T20" fmla="*/ 4 w 101"/>
                <a:gd name="T21" fmla="*/ 42 h 92"/>
                <a:gd name="T22" fmla="*/ 0 w 101"/>
                <a:gd name="T23" fmla="*/ 48 h 92"/>
                <a:gd name="T24" fmla="*/ 6 w 101"/>
                <a:gd name="T25" fmla="*/ 46 h 92"/>
                <a:gd name="T26" fmla="*/ 11 w 101"/>
                <a:gd name="T27" fmla="*/ 44 h 92"/>
                <a:gd name="T28" fmla="*/ 11 w 101"/>
                <a:gd name="T29" fmla="*/ 46 h 92"/>
                <a:gd name="T30" fmla="*/ 16 w 101"/>
                <a:gd name="T31" fmla="*/ 50 h 92"/>
                <a:gd name="T32" fmla="*/ 26 w 101"/>
                <a:gd name="T33" fmla="*/ 50 h 92"/>
                <a:gd name="T34" fmla="*/ 34 w 101"/>
                <a:gd name="T35" fmla="*/ 47 h 92"/>
                <a:gd name="T36" fmla="*/ 46 w 101"/>
                <a:gd name="T37" fmla="*/ 17 h 92"/>
                <a:gd name="T38" fmla="*/ 47 w 101"/>
                <a:gd name="T39" fmla="*/ 10 h 92"/>
                <a:gd name="T40" fmla="*/ 56 w 101"/>
                <a:gd name="T41" fmla="*/ 17 h 92"/>
                <a:gd name="T42" fmla="*/ 66 w 101"/>
                <a:gd name="T43" fmla="*/ 35 h 92"/>
                <a:gd name="T44" fmla="*/ 53 w 101"/>
                <a:gd name="T45" fmla="*/ 41 h 92"/>
                <a:gd name="T46" fmla="*/ 50 w 101"/>
                <a:gd name="T47" fmla="*/ 50 h 92"/>
                <a:gd name="T48" fmla="*/ 54 w 101"/>
                <a:gd name="T49" fmla="*/ 55 h 92"/>
                <a:gd name="T50" fmla="*/ 60 w 101"/>
                <a:gd name="T51" fmla="*/ 55 h 92"/>
                <a:gd name="T52" fmla="*/ 71 w 101"/>
                <a:gd name="T53" fmla="*/ 40 h 92"/>
                <a:gd name="T54" fmla="*/ 71 w 101"/>
                <a:gd name="T55" fmla="*/ 39 h 92"/>
                <a:gd name="T56" fmla="*/ 86 w 101"/>
                <a:gd name="T57" fmla="*/ 45 h 92"/>
                <a:gd name="T58" fmla="*/ 97 w 101"/>
                <a:gd name="T59" fmla="*/ 68 h 92"/>
                <a:gd name="T60" fmla="*/ 86 w 101"/>
                <a:gd name="T61" fmla="*/ 90 h 92"/>
                <a:gd name="T62" fmla="*/ 88 w 101"/>
                <a:gd name="T63" fmla="*/ 92 h 92"/>
                <a:gd name="T64" fmla="*/ 101 w 101"/>
                <a:gd name="T65" fmla="*/ 67 h 92"/>
                <a:gd name="T66" fmla="*/ 85 w 101"/>
                <a:gd name="T67" fmla="*/ 41 h 92"/>
                <a:gd name="T68" fmla="*/ 71 w 101"/>
                <a:gd name="T69" fmla="*/ 35 h 92"/>
                <a:gd name="T70" fmla="*/ 55 w 101"/>
                <a:gd name="T71" fmla="*/ 11 h 92"/>
                <a:gd name="T72" fmla="*/ 31 w 101"/>
                <a:gd name="T73" fmla="*/ 0 h 92"/>
                <a:gd name="T74" fmla="*/ 30 w 101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1" h="92">
                  <a:moveTo>
                    <a:pt x="30" y="0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5" y="4"/>
                    <a:pt x="40" y="6"/>
                    <a:pt x="44" y="8"/>
                  </a:cubicBezTo>
                  <a:cubicBezTo>
                    <a:pt x="39" y="17"/>
                    <a:pt x="32" y="19"/>
                    <a:pt x="26" y="20"/>
                  </a:cubicBezTo>
                  <a:cubicBezTo>
                    <a:pt x="23" y="21"/>
                    <a:pt x="20" y="21"/>
                    <a:pt x="18" y="23"/>
                  </a:cubicBezTo>
                  <a:cubicBezTo>
                    <a:pt x="17" y="24"/>
                    <a:pt x="15" y="25"/>
                    <a:pt x="14" y="27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4"/>
                    <a:pt x="10" y="37"/>
                    <a:pt x="11" y="40"/>
                  </a:cubicBezTo>
                  <a:cubicBezTo>
                    <a:pt x="10" y="40"/>
                    <a:pt x="8" y="41"/>
                    <a:pt x="7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7" y="45"/>
                    <a:pt x="9" y="45"/>
                    <a:pt x="11" y="44"/>
                  </a:cubicBezTo>
                  <a:cubicBezTo>
                    <a:pt x="11" y="45"/>
                    <a:pt x="11" y="45"/>
                    <a:pt x="11" y="46"/>
                  </a:cubicBezTo>
                  <a:cubicBezTo>
                    <a:pt x="12" y="48"/>
                    <a:pt x="14" y="49"/>
                    <a:pt x="16" y="50"/>
                  </a:cubicBezTo>
                  <a:cubicBezTo>
                    <a:pt x="18" y="51"/>
                    <a:pt x="22" y="51"/>
                    <a:pt x="26" y="50"/>
                  </a:cubicBezTo>
                  <a:cubicBezTo>
                    <a:pt x="29" y="50"/>
                    <a:pt x="31" y="49"/>
                    <a:pt x="34" y="47"/>
                  </a:cubicBezTo>
                  <a:cubicBezTo>
                    <a:pt x="44" y="39"/>
                    <a:pt x="45" y="29"/>
                    <a:pt x="46" y="17"/>
                  </a:cubicBezTo>
                  <a:cubicBezTo>
                    <a:pt x="46" y="15"/>
                    <a:pt x="46" y="12"/>
                    <a:pt x="47" y="10"/>
                  </a:cubicBezTo>
                  <a:cubicBezTo>
                    <a:pt x="50" y="12"/>
                    <a:pt x="53" y="14"/>
                    <a:pt x="56" y="17"/>
                  </a:cubicBezTo>
                  <a:cubicBezTo>
                    <a:pt x="59" y="20"/>
                    <a:pt x="65" y="27"/>
                    <a:pt x="66" y="35"/>
                  </a:cubicBezTo>
                  <a:cubicBezTo>
                    <a:pt x="61" y="35"/>
                    <a:pt x="56" y="37"/>
                    <a:pt x="53" y="41"/>
                  </a:cubicBezTo>
                  <a:cubicBezTo>
                    <a:pt x="50" y="44"/>
                    <a:pt x="49" y="47"/>
                    <a:pt x="50" y="50"/>
                  </a:cubicBezTo>
                  <a:cubicBezTo>
                    <a:pt x="51" y="52"/>
                    <a:pt x="52" y="54"/>
                    <a:pt x="54" y="55"/>
                  </a:cubicBezTo>
                  <a:cubicBezTo>
                    <a:pt x="56" y="56"/>
                    <a:pt x="58" y="56"/>
                    <a:pt x="60" y="55"/>
                  </a:cubicBezTo>
                  <a:cubicBezTo>
                    <a:pt x="66" y="53"/>
                    <a:pt x="70" y="47"/>
                    <a:pt x="71" y="40"/>
                  </a:cubicBezTo>
                  <a:cubicBezTo>
                    <a:pt x="71" y="40"/>
                    <a:pt x="71" y="39"/>
                    <a:pt x="71" y="39"/>
                  </a:cubicBezTo>
                  <a:cubicBezTo>
                    <a:pt x="77" y="40"/>
                    <a:pt x="82" y="43"/>
                    <a:pt x="86" y="45"/>
                  </a:cubicBezTo>
                  <a:cubicBezTo>
                    <a:pt x="93" y="50"/>
                    <a:pt x="98" y="59"/>
                    <a:pt x="97" y="68"/>
                  </a:cubicBezTo>
                  <a:cubicBezTo>
                    <a:pt x="97" y="76"/>
                    <a:pt x="93" y="84"/>
                    <a:pt x="86" y="90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96" y="85"/>
                    <a:pt x="101" y="76"/>
                    <a:pt x="101" y="67"/>
                  </a:cubicBezTo>
                  <a:cubicBezTo>
                    <a:pt x="101" y="57"/>
                    <a:pt x="95" y="46"/>
                    <a:pt x="85" y="41"/>
                  </a:cubicBezTo>
                  <a:cubicBezTo>
                    <a:pt x="82" y="38"/>
                    <a:pt x="76" y="36"/>
                    <a:pt x="71" y="35"/>
                  </a:cubicBezTo>
                  <a:cubicBezTo>
                    <a:pt x="69" y="24"/>
                    <a:pt x="61" y="16"/>
                    <a:pt x="55" y="11"/>
                  </a:cubicBezTo>
                  <a:cubicBezTo>
                    <a:pt x="49" y="5"/>
                    <a:pt x="40" y="1"/>
                    <a:pt x="31" y="0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EBCFAA4D-CF4F-436D-8B73-0F7791B93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593" y="4492485"/>
              <a:ext cx="443366" cy="539094"/>
            </a:xfrm>
            <a:custGeom>
              <a:avLst/>
              <a:gdLst>
                <a:gd name="T0" fmla="*/ 1 w 98"/>
                <a:gd name="T1" fmla="*/ 0 h 121"/>
                <a:gd name="T2" fmla="*/ 0 w 98"/>
                <a:gd name="T3" fmla="*/ 3 h 121"/>
                <a:gd name="T4" fmla="*/ 68 w 98"/>
                <a:gd name="T5" fmla="*/ 36 h 121"/>
                <a:gd name="T6" fmla="*/ 68 w 98"/>
                <a:gd name="T7" fmla="*/ 38 h 121"/>
                <a:gd name="T8" fmla="*/ 70 w 98"/>
                <a:gd name="T9" fmla="*/ 74 h 121"/>
                <a:gd name="T10" fmla="*/ 87 w 98"/>
                <a:gd name="T11" fmla="*/ 88 h 121"/>
                <a:gd name="T12" fmla="*/ 91 w 98"/>
                <a:gd name="T13" fmla="*/ 97 h 121"/>
                <a:gd name="T14" fmla="*/ 87 w 98"/>
                <a:gd name="T15" fmla="*/ 121 h 121"/>
                <a:gd name="T16" fmla="*/ 97 w 98"/>
                <a:gd name="T17" fmla="*/ 83 h 121"/>
                <a:gd name="T18" fmla="*/ 89 w 98"/>
                <a:gd name="T19" fmla="*/ 53 h 121"/>
                <a:gd name="T20" fmla="*/ 68 w 98"/>
                <a:gd name="T21" fmla="*/ 35 h 121"/>
                <a:gd name="T22" fmla="*/ 68 w 98"/>
                <a:gd name="T23" fmla="*/ 35 h 121"/>
                <a:gd name="T24" fmla="*/ 1 w 98"/>
                <a:gd name="T2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21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6" y="9"/>
                    <a:pt x="49" y="20"/>
                    <a:pt x="68" y="36"/>
                  </a:cubicBezTo>
                  <a:cubicBezTo>
                    <a:pt x="68" y="37"/>
                    <a:pt x="68" y="37"/>
                    <a:pt x="68" y="38"/>
                  </a:cubicBezTo>
                  <a:cubicBezTo>
                    <a:pt x="79" y="59"/>
                    <a:pt x="68" y="62"/>
                    <a:pt x="70" y="74"/>
                  </a:cubicBezTo>
                  <a:cubicBezTo>
                    <a:pt x="72" y="81"/>
                    <a:pt x="82" y="84"/>
                    <a:pt x="87" y="88"/>
                  </a:cubicBezTo>
                  <a:cubicBezTo>
                    <a:pt x="89" y="90"/>
                    <a:pt x="91" y="93"/>
                    <a:pt x="91" y="97"/>
                  </a:cubicBezTo>
                  <a:cubicBezTo>
                    <a:pt x="91" y="102"/>
                    <a:pt x="88" y="108"/>
                    <a:pt x="87" y="121"/>
                  </a:cubicBezTo>
                  <a:cubicBezTo>
                    <a:pt x="95" y="107"/>
                    <a:pt x="97" y="94"/>
                    <a:pt x="97" y="83"/>
                  </a:cubicBezTo>
                  <a:cubicBezTo>
                    <a:pt x="98" y="72"/>
                    <a:pt x="95" y="61"/>
                    <a:pt x="89" y="53"/>
                  </a:cubicBezTo>
                  <a:cubicBezTo>
                    <a:pt x="80" y="41"/>
                    <a:pt x="72" y="36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50" y="19"/>
                    <a:pt x="27" y="7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A4D5789D-4251-44F4-B384-43335C500C17}"/>
                </a:ext>
              </a:extLst>
            </p:cNvPr>
            <p:cNvSpPr>
              <a:spLocks/>
            </p:cNvSpPr>
            <p:nvPr/>
          </p:nvSpPr>
          <p:spPr bwMode="auto">
            <a:xfrm rot="412185">
              <a:off x="8087061" y="1872171"/>
              <a:ext cx="947190" cy="992536"/>
            </a:xfrm>
            <a:custGeom>
              <a:avLst/>
              <a:gdLst>
                <a:gd name="T0" fmla="*/ 30 w 211"/>
                <a:gd name="T1" fmla="*/ 92 h 221"/>
                <a:gd name="T2" fmla="*/ 49 w 211"/>
                <a:gd name="T3" fmla="*/ 87 h 221"/>
                <a:gd name="T4" fmla="*/ 31 w 211"/>
                <a:gd name="T5" fmla="*/ 117 h 221"/>
                <a:gd name="T6" fmla="*/ 16 w 211"/>
                <a:gd name="T7" fmla="*/ 121 h 221"/>
                <a:gd name="T8" fmla="*/ 1 w 211"/>
                <a:gd name="T9" fmla="*/ 133 h 221"/>
                <a:gd name="T10" fmla="*/ 22 w 211"/>
                <a:gd name="T11" fmla="*/ 129 h 221"/>
                <a:gd name="T12" fmla="*/ 32 w 211"/>
                <a:gd name="T13" fmla="*/ 154 h 221"/>
                <a:gd name="T14" fmla="*/ 28 w 211"/>
                <a:gd name="T15" fmla="*/ 179 h 221"/>
                <a:gd name="T16" fmla="*/ 49 w 211"/>
                <a:gd name="T17" fmla="*/ 192 h 221"/>
                <a:gd name="T18" fmla="*/ 138 w 211"/>
                <a:gd name="T19" fmla="*/ 210 h 221"/>
                <a:gd name="T20" fmla="*/ 132 w 211"/>
                <a:gd name="T21" fmla="*/ 221 h 221"/>
                <a:gd name="T22" fmla="*/ 123 w 211"/>
                <a:gd name="T23" fmla="*/ 194 h 221"/>
                <a:gd name="T24" fmla="*/ 93 w 211"/>
                <a:gd name="T25" fmla="*/ 200 h 221"/>
                <a:gd name="T26" fmla="*/ 98 w 211"/>
                <a:gd name="T27" fmla="*/ 158 h 221"/>
                <a:gd name="T28" fmla="*/ 85 w 211"/>
                <a:gd name="T29" fmla="*/ 151 h 221"/>
                <a:gd name="T30" fmla="*/ 121 w 211"/>
                <a:gd name="T31" fmla="*/ 125 h 221"/>
                <a:gd name="T32" fmla="*/ 116 w 211"/>
                <a:gd name="T33" fmla="*/ 140 h 221"/>
                <a:gd name="T34" fmla="*/ 82 w 211"/>
                <a:gd name="T35" fmla="*/ 148 h 221"/>
                <a:gd name="T36" fmla="*/ 107 w 211"/>
                <a:gd name="T37" fmla="*/ 166 h 221"/>
                <a:gd name="T38" fmla="*/ 83 w 211"/>
                <a:gd name="T39" fmla="*/ 199 h 221"/>
                <a:gd name="T40" fmla="*/ 51 w 211"/>
                <a:gd name="T41" fmla="*/ 163 h 221"/>
                <a:gd name="T42" fmla="*/ 58 w 211"/>
                <a:gd name="T43" fmla="*/ 86 h 221"/>
                <a:gd name="T44" fmla="*/ 73 w 211"/>
                <a:gd name="T45" fmla="*/ 78 h 221"/>
                <a:gd name="T46" fmla="*/ 61 w 211"/>
                <a:gd name="T47" fmla="*/ 89 h 221"/>
                <a:gd name="T48" fmla="*/ 57 w 211"/>
                <a:gd name="T49" fmla="*/ 126 h 221"/>
                <a:gd name="T50" fmla="*/ 47 w 211"/>
                <a:gd name="T51" fmla="*/ 130 h 221"/>
                <a:gd name="T52" fmla="*/ 77 w 211"/>
                <a:gd name="T53" fmla="*/ 121 h 221"/>
                <a:gd name="T54" fmla="*/ 111 w 211"/>
                <a:gd name="T55" fmla="*/ 119 h 221"/>
                <a:gd name="T56" fmla="*/ 105 w 211"/>
                <a:gd name="T57" fmla="*/ 115 h 221"/>
                <a:gd name="T58" fmla="*/ 99 w 211"/>
                <a:gd name="T59" fmla="*/ 93 h 221"/>
                <a:gd name="T60" fmla="*/ 75 w 211"/>
                <a:gd name="T61" fmla="*/ 85 h 221"/>
                <a:gd name="T62" fmla="*/ 186 w 211"/>
                <a:gd name="T63" fmla="*/ 37 h 221"/>
                <a:gd name="T64" fmla="*/ 153 w 211"/>
                <a:gd name="T65" fmla="*/ 51 h 221"/>
                <a:gd name="T66" fmla="*/ 117 w 211"/>
                <a:gd name="T67" fmla="*/ 78 h 221"/>
                <a:gd name="T68" fmla="*/ 105 w 211"/>
                <a:gd name="T69" fmla="*/ 71 h 221"/>
                <a:gd name="T70" fmla="*/ 116 w 211"/>
                <a:gd name="T71" fmla="*/ 91 h 221"/>
                <a:gd name="T72" fmla="*/ 119 w 211"/>
                <a:gd name="T73" fmla="*/ 102 h 221"/>
                <a:gd name="T74" fmla="*/ 126 w 211"/>
                <a:gd name="T75" fmla="*/ 106 h 221"/>
                <a:gd name="T76" fmla="*/ 152 w 211"/>
                <a:gd name="T77" fmla="*/ 109 h 221"/>
                <a:gd name="T78" fmla="*/ 147 w 211"/>
                <a:gd name="T79" fmla="*/ 100 h 221"/>
                <a:gd name="T80" fmla="*/ 158 w 211"/>
                <a:gd name="T81" fmla="*/ 53 h 221"/>
                <a:gd name="T82" fmla="*/ 196 w 211"/>
                <a:gd name="T83" fmla="*/ 42 h 221"/>
                <a:gd name="T84" fmla="*/ 162 w 211"/>
                <a:gd name="T85" fmla="*/ 33 h 221"/>
                <a:gd name="T86" fmla="*/ 138 w 211"/>
                <a:gd name="T87" fmla="*/ 14 h 221"/>
                <a:gd name="T88" fmla="*/ 116 w 211"/>
                <a:gd name="T89" fmla="*/ 18 h 221"/>
                <a:gd name="T90" fmla="*/ 133 w 211"/>
                <a:gd name="T91" fmla="*/ 33 h 221"/>
                <a:gd name="T92" fmla="*/ 142 w 211"/>
                <a:gd name="T93" fmla="*/ 35 h 221"/>
                <a:gd name="T94" fmla="*/ 83 w 211"/>
                <a:gd name="T95" fmla="*/ 47 h 221"/>
                <a:gd name="T96" fmla="*/ 60 w 211"/>
                <a:gd name="T97" fmla="*/ 27 h 221"/>
                <a:gd name="T98" fmla="*/ 86 w 211"/>
                <a:gd name="T99" fmla="*/ 53 h 221"/>
                <a:gd name="T100" fmla="*/ 109 w 211"/>
                <a:gd name="T101" fmla="*/ 45 h 221"/>
                <a:gd name="T102" fmla="*/ 37 w 211"/>
                <a:gd name="T103" fmla="*/ 84 h 221"/>
                <a:gd name="T104" fmla="*/ 13 w 211"/>
                <a:gd name="T105" fmla="*/ 8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1" h="221">
                  <a:moveTo>
                    <a:pt x="13" y="83"/>
                  </a:moveTo>
                  <a:cubicBezTo>
                    <a:pt x="15" y="87"/>
                    <a:pt x="18" y="90"/>
                    <a:pt x="21" y="92"/>
                  </a:cubicBezTo>
                  <a:cubicBezTo>
                    <a:pt x="24" y="95"/>
                    <a:pt x="27" y="95"/>
                    <a:pt x="30" y="92"/>
                  </a:cubicBezTo>
                  <a:cubicBezTo>
                    <a:pt x="31" y="92"/>
                    <a:pt x="33" y="91"/>
                    <a:pt x="34" y="90"/>
                  </a:cubicBezTo>
                  <a:cubicBezTo>
                    <a:pt x="35" y="90"/>
                    <a:pt x="37" y="90"/>
                    <a:pt x="39" y="89"/>
                  </a:cubicBezTo>
                  <a:cubicBezTo>
                    <a:pt x="44" y="89"/>
                    <a:pt x="47" y="88"/>
                    <a:pt x="49" y="87"/>
                  </a:cubicBezTo>
                  <a:cubicBezTo>
                    <a:pt x="51" y="86"/>
                    <a:pt x="52" y="85"/>
                    <a:pt x="53" y="85"/>
                  </a:cubicBezTo>
                  <a:cubicBezTo>
                    <a:pt x="54" y="85"/>
                    <a:pt x="53" y="85"/>
                    <a:pt x="52" y="87"/>
                  </a:cubicBezTo>
                  <a:cubicBezTo>
                    <a:pt x="47" y="94"/>
                    <a:pt x="41" y="104"/>
                    <a:pt x="31" y="117"/>
                  </a:cubicBezTo>
                  <a:cubicBezTo>
                    <a:pt x="29" y="120"/>
                    <a:pt x="27" y="122"/>
                    <a:pt x="25" y="123"/>
                  </a:cubicBezTo>
                  <a:cubicBezTo>
                    <a:pt x="24" y="124"/>
                    <a:pt x="22" y="125"/>
                    <a:pt x="21" y="126"/>
                  </a:cubicBezTo>
                  <a:cubicBezTo>
                    <a:pt x="20" y="123"/>
                    <a:pt x="18" y="122"/>
                    <a:pt x="16" y="121"/>
                  </a:cubicBezTo>
                  <a:cubicBezTo>
                    <a:pt x="10" y="119"/>
                    <a:pt x="6" y="119"/>
                    <a:pt x="4" y="121"/>
                  </a:cubicBezTo>
                  <a:cubicBezTo>
                    <a:pt x="3" y="122"/>
                    <a:pt x="2" y="123"/>
                    <a:pt x="2" y="124"/>
                  </a:cubicBezTo>
                  <a:cubicBezTo>
                    <a:pt x="0" y="127"/>
                    <a:pt x="0" y="130"/>
                    <a:pt x="1" y="133"/>
                  </a:cubicBezTo>
                  <a:cubicBezTo>
                    <a:pt x="3" y="135"/>
                    <a:pt x="5" y="137"/>
                    <a:pt x="8" y="138"/>
                  </a:cubicBezTo>
                  <a:cubicBezTo>
                    <a:pt x="11" y="140"/>
                    <a:pt x="13" y="140"/>
                    <a:pt x="15" y="139"/>
                  </a:cubicBezTo>
                  <a:cubicBezTo>
                    <a:pt x="20" y="136"/>
                    <a:pt x="23" y="133"/>
                    <a:pt x="22" y="129"/>
                  </a:cubicBezTo>
                  <a:cubicBezTo>
                    <a:pt x="25" y="128"/>
                    <a:pt x="28" y="126"/>
                    <a:pt x="32" y="124"/>
                  </a:cubicBezTo>
                  <a:cubicBezTo>
                    <a:pt x="33" y="124"/>
                    <a:pt x="32" y="125"/>
                    <a:pt x="31" y="128"/>
                  </a:cubicBezTo>
                  <a:cubicBezTo>
                    <a:pt x="29" y="130"/>
                    <a:pt x="29" y="138"/>
                    <a:pt x="32" y="154"/>
                  </a:cubicBezTo>
                  <a:cubicBezTo>
                    <a:pt x="29" y="154"/>
                    <a:pt x="27" y="155"/>
                    <a:pt x="26" y="156"/>
                  </a:cubicBezTo>
                  <a:cubicBezTo>
                    <a:pt x="22" y="159"/>
                    <a:pt x="21" y="165"/>
                    <a:pt x="21" y="172"/>
                  </a:cubicBezTo>
                  <a:cubicBezTo>
                    <a:pt x="23" y="175"/>
                    <a:pt x="25" y="178"/>
                    <a:pt x="28" y="179"/>
                  </a:cubicBezTo>
                  <a:cubicBezTo>
                    <a:pt x="31" y="182"/>
                    <a:pt x="35" y="183"/>
                    <a:pt x="39" y="182"/>
                  </a:cubicBezTo>
                  <a:cubicBezTo>
                    <a:pt x="41" y="181"/>
                    <a:pt x="41" y="181"/>
                    <a:pt x="41" y="181"/>
                  </a:cubicBezTo>
                  <a:cubicBezTo>
                    <a:pt x="44" y="185"/>
                    <a:pt x="46" y="189"/>
                    <a:pt x="49" y="192"/>
                  </a:cubicBezTo>
                  <a:cubicBezTo>
                    <a:pt x="62" y="207"/>
                    <a:pt x="82" y="210"/>
                    <a:pt x="108" y="201"/>
                  </a:cubicBezTo>
                  <a:cubicBezTo>
                    <a:pt x="119" y="197"/>
                    <a:pt x="128" y="197"/>
                    <a:pt x="136" y="202"/>
                  </a:cubicBezTo>
                  <a:cubicBezTo>
                    <a:pt x="138" y="205"/>
                    <a:pt x="139" y="207"/>
                    <a:pt x="138" y="210"/>
                  </a:cubicBezTo>
                  <a:cubicBezTo>
                    <a:pt x="136" y="212"/>
                    <a:pt x="135" y="213"/>
                    <a:pt x="133" y="212"/>
                  </a:cubicBezTo>
                  <a:cubicBezTo>
                    <a:pt x="130" y="212"/>
                    <a:pt x="129" y="212"/>
                    <a:pt x="128" y="212"/>
                  </a:cubicBezTo>
                  <a:cubicBezTo>
                    <a:pt x="125" y="215"/>
                    <a:pt x="126" y="218"/>
                    <a:pt x="132" y="221"/>
                  </a:cubicBezTo>
                  <a:cubicBezTo>
                    <a:pt x="133" y="221"/>
                    <a:pt x="135" y="220"/>
                    <a:pt x="138" y="217"/>
                  </a:cubicBezTo>
                  <a:cubicBezTo>
                    <a:pt x="142" y="215"/>
                    <a:pt x="143" y="211"/>
                    <a:pt x="142" y="206"/>
                  </a:cubicBezTo>
                  <a:cubicBezTo>
                    <a:pt x="140" y="200"/>
                    <a:pt x="133" y="196"/>
                    <a:pt x="123" y="194"/>
                  </a:cubicBezTo>
                  <a:cubicBezTo>
                    <a:pt x="120" y="194"/>
                    <a:pt x="110" y="197"/>
                    <a:pt x="92" y="203"/>
                  </a:cubicBezTo>
                  <a:cubicBezTo>
                    <a:pt x="91" y="204"/>
                    <a:pt x="90" y="205"/>
                    <a:pt x="89" y="204"/>
                  </a:cubicBezTo>
                  <a:cubicBezTo>
                    <a:pt x="90" y="203"/>
                    <a:pt x="91" y="201"/>
                    <a:pt x="93" y="200"/>
                  </a:cubicBezTo>
                  <a:cubicBezTo>
                    <a:pt x="97" y="198"/>
                    <a:pt x="101" y="196"/>
                    <a:pt x="104" y="193"/>
                  </a:cubicBezTo>
                  <a:cubicBezTo>
                    <a:pt x="117" y="183"/>
                    <a:pt x="118" y="172"/>
                    <a:pt x="109" y="162"/>
                  </a:cubicBezTo>
                  <a:cubicBezTo>
                    <a:pt x="106" y="160"/>
                    <a:pt x="102" y="158"/>
                    <a:pt x="98" y="158"/>
                  </a:cubicBezTo>
                  <a:cubicBezTo>
                    <a:pt x="94" y="157"/>
                    <a:pt x="91" y="157"/>
                    <a:pt x="89" y="156"/>
                  </a:cubicBezTo>
                  <a:cubicBezTo>
                    <a:pt x="88" y="156"/>
                    <a:pt x="86" y="155"/>
                    <a:pt x="86" y="154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7" y="148"/>
                    <a:pt x="89" y="147"/>
                    <a:pt x="93" y="147"/>
                  </a:cubicBezTo>
                  <a:cubicBezTo>
                    <a:pt x="101" y="151"/>
                    <a:pt x="109" y="150"/>
                    <a:pt x="118" y="145"/>
                  </a:cubicBezTo>
                  <a:cubicBezTo>
                    <a:pt x="126" y="139"/>
                    <a:pt x="126" y="132"/>
                    <a:pt x="121" y="125"/>
                  </a:cubicBezTo>
                  <a:cubicBezTo>
                    <a:pt x="119" y="124"/>
                    <a:pt x="118" y="123"/>
                    <a:pt x="117" y="122"/>
                  </a:cubicBezTo>
                  <a:cubicBezTo>
                    <a:pt x="116" y="124"/>
                    <a:pt x="116" y="125"/>
                    <a:pt x="116" y="127"/>
                  </a:cubicBezTo>
                  <a:cubicBezTo>
                    <a:pt x="119" y="131"/>
                    <a:pt x="120" y="135"/>
                    <a:pt x="116" y="140"/>
                  </a:cubicBezTo>
                  <a:cubicBezTo>
                    <a:pt x="113" y="145"/>
                    <a:pt x="107" y="146"/>
                    <a:pt x="99" y="144"/>
                  </a:cubicBezTo>
                  <a:cubicBezTo>
                    <a:pt x="90" y="142"/>
                    <a:pt x="85" y="142"/>
                    <a:pt x="84" y="143"/>
                  </a:cubicBezTo>
                  <a:cubicBezTo>
                    <a:pt x="83" y="144"/>
                    <a:pt x="82" y="146"/>
                    <a:pt x="82" y="148"/>
                  </a:cubicBezTo>
                  <a:cubicBezTo>
                    <a:pt x="80" y="151"/>
                    <a:pt x="80" y="154"/>
                    <a:pt x="82" y="157"/>
                  </a:cubicBezTo>
                  <a:cubicBezTo>
                    <a:pt x="85" y="159"/>
                    <a:pt x="88" y="161"/>
                    <a:pt x="92" y="162"/>
                  </a:cubicBezTo>
                  <a:cubicBezTo>
                    <a:pt x="100" y="163"/>
                    <a:pt x="105" y="164"/>
                    <a:pt x="107" y="166"/>
                  </a:cubicBezTo>
                  <a:cubicBezTo>
                    <a:pt x="108" y="167"/>
                    <a:pt x="109" y="170"/>
                    <a:pt x="110" y="173"/>
                  </a:cubicBezTo>
                  <a:cubicBezTo>
                    <a:pt x="110" y="178"/>
                    <a:pt x="108" y="184"/>
                    <a:pt x="103" y="188"/>
                  </a:cubicBezTo>
                  <a:cubicBezTo>
                    <a:pt x="98" y="194"/>
                    <a:pt x="91" y="197"/>
                    <a:pt x="83" y="199"/>
                  </a:cubicBezTo>
                  <a:cubicBezTo>
                    <a:pt x="74" y="201"/>
                    <a:pt x="67" y="200"/>
                    <a:pt x="60" y="197"/>
                  </a:cubicBezTo>
                  <a:cubicBezTo>
                    <a:pt x="54" y="193"/>
                    <a:pt x="49" y="188"/>
                    <a:pt x="44" y="181"/>
                  </a:cubicBezTo>
                  <a:cubicBezTo>
                    <a:pt x="50" y="176"/>
                    <a:pt x="52" y="170"/>
                    <a:pt x="51" y="163"/>
                  </a:cubicBezTo>
                  <a:cubicBezTo>
                    <a:pt x="50" y="160"/>
                    <a:pt x="48" y="157"/>
                    <a:pt x="44" y="155"/>
                  </a:cubicBezTo>
                  <a:cubicBezTo>
                    <a:pt x="42" y="152"/>
                    <a:pt x="39" y="151"/>
                    <a:pt x="35" y="151"/>
                  </a:cubicBezTo>
                  <a:cubicBezTo>
                    <a:pt x="32" y="126"/>
                    <a:pt x="39" y="105"/>
                    <a:pt x="58" y="86"/>
                  </a:cubicBezTo>
                  <a:cubicBezTo>
                    <a:pt x="63" y="82"/>
                    <a:pt x="67" y="78"/>
                    <a:pt x="71" y="76"/>
                  </a:cubicBezTo>
                  <a:cubicBezTo>
                    <a:pt x="73" y="74"/>
                    <a:pt x="74" y="73"/>
                    <a:pt x="74" y="74"/>
                  </a:cubicBezTo>
                  <a:cubicBezTo>
                    <a:pt x="75" y="74"/>
                    <a:pt x="75" y="76"/>
                    <a:pt x="73" y="78"/>
                  </a:cubicBezTo>
                  <a:cubicBezTo>
                    <a:pt x="72" y="79"/>
                    <a:pt x="71" y="81"/>
                    <a:pt x="71" y="83"/>
                  </a:cubicBezTo>
                  <a:cubicBezTo>
                    <a:pt x="71" y="84"/>
                    <a:pt x="71" y="85"/>
                    <a:pt x="70" y="86"/>
                  </a:cubicBezTo>
                  <a:cubicBezTo>
                    <a:pt x="66" y="86"/>
                    <a:pt x="63" y="87"/>
                    <a:pt x="61" y="89"/>
                  </a:cubicBezTo>
                  <a:cubicBezTo>
                    <a:pt x="53" y="95"/>
                    <a:pt x="52" y="102"/>
                    <a:pt x="56" y="107"/>
                  </a:cubicBezTo>
                  <a:cubicBezTo>
                    <a:pt x="59" y="110"/>
                    <a:pt x="60" y="115"/>
                    <a:pt x="60" y="121"/>
                  </a:cubicBezTo>
                  <a:cubicBezTo>
                    <a:pt x="59" y="123"/>
                    <a:pt x="58" y="125"/>
                    <a:pt x="57" y="126"/>
                  </a:cubicBezTo>
                  <a:cubicBezTo>
                    <a:pt x="55" y="127"/>
                    <a:pt x="53" y="128"/>
                    <a:pt x="49" y="127"/>
                  </a:cubicBezTo>
                  <a:cubicBezTo>
                    <a:pt x="46" y="125"/>
                    <a:pt x="44" y="125"/>
                    <a:pt x="44" y="126"/>
                  </a:cubicBezTo>
                  <a:cubicBezTo>
                    <a:pt x="45" y="127"/>
                    <a:pt x="46" y="128"/>
                    <a:pt x="47" y="130"/>
                  </a:cubicBezTo>
                  <a:cubicBezTo>
                    <a:pt x="51" y="134"/>
                    <a:pt x="56" y="136"/>
                    <a:pt x="62" y="134"/>
                  </a:cubicBezTo>
                  <a:cubicBezTo>
                    <a:pt x="68" y="133"/>
                    <a:pt x="72" y="130"/>
                    <a:pt x="75" y="125"/>
                  </a:cubicBezTo>
                  <a:cubicBezTo>
                    <a:pt x="76" y="123"/>
                    <a:pt x="77" y="121"/>
                    <a:pt x="77" y="121"/>
                  </a:cubicBezTo>
                  <a:cubicBezTo>
                    <a:pt x="78" y="120"/>
                    <a:pt x="80" y="121"/>
                    <a:pt x="82" y="123"/>
                  </a:cubicBezTo>
                  <a:cubicBezTo>
                    <a:pt x="91" y="131"/>
                    <a:pt x="99" y="133"/>
                    <a:pt x="106" y="127"/>
                  </a:cubicBezTo>
                  <a:cubicBezTo>
                    <a:pt x="108" y="125"/>
                    <a:pt x="110" y="122"/>
                    <a:pt x="111" y="119"/>
                  </a:cubicBezTo>
                  <a:cubicBezTo>
                    <a:pt x="112" y="116"/>
                    <a:pt x="112" y="113"/>
                    <a:pt x="110" y="112"/>
                  </a:cubicBezTo>
                  <a:cubicBezTo>
                    <a:pt x="109" y="111"/>
                    <a:pt x="108" y="111"/>
                    <a:pt x="107" y="112"/>
                  </a:cubicBezTo>
                  <a:cubicBezTo>
                    <a:pt x="107" y="113"/>
                    <a:pt x="106" y="114"/>
                    <a:pt x="105" y="115"/>
                  </a:cubicBezTo>
                  <a:cubicBezTo>
                    <a:pt x="103" y="117"/>
                    <a:pt x="100" y="117"/>
                    <a:pt x="96" y="117"/>
                  </a:cubicBezTo>
                  <a:cubicBezTo>
                    <a:pt x="94" y="115"/>
                    <a:pt x="94" y="114"/>
                    <a:pt x="96" y="112"/>
                  </a:cubicBezTo>
                  <a:cubicBezTo>
                    <a:pt x="97" y="110"/>
                    <a:pt x="99" y="104"/>
                    <a:pt x="99" y="93"/>
                  </a:cubicBezTo>
                  <a:cubicBezTo>
                    <a:pt x="99" y="88"/>
                    <a:pt x="98" y="85"/>
                    <a:pt x="97" y="83"/>
                  </a:cubicBezTo>
                  <a:cubicBezTo>
                    <a:pt x="93" y="79"/>
                    <a:pt x="88" y="79"/>
                    <a:pt x="81" y="82"/>
                  </a:cubicBezTo>
                  <a:cubicBezTo>
                    <a:pt x="80" y="84"/>
                    <a:pt x="78" y="84"/>
                    <a:pt x="75" y="85"/>
                  </a:cubicBezTo>
                  <a:cubicBezTo>
                    <a:pt x="77" y="75"/>
                    <a:pt x="84" y="65"/>
                    <a:pt x="97" y="55"/>
                  </a:cubicBezTo>
                  <a:cubicBezTo>
                    <a:pt x="117" y="41"/>
                    <a:pt x="145" y="35"/>
                    <a:pt x="182" y="36"/>
                  </a:cubicBezTo>
                  <a:cubicBezTo>
                    <a:pt x="186" y="36"/>
                    <a:pt x="187" y="37"/>
                    <a:pt x="186" y="37"/>
                  </a:cubicBezTo>
                  <a:cubicBezTo>
                    <a:pt x="173" y="41"/>
                    <a:pt x="173" y="41"/>
                    <a:pt x="173" y="41"/>
                  </a:cubicBezTo>
                  <a:cubicBezTo>
                    <a:pt x="167" y="42"/>
                    <a:pt x="164" y="43"/>
                    <a:pt x="163" y="44"/>
                  </a:cubicBezTo>
                  <a:cubicBezTo>
                    <a:pt x="161" y="46"/>
                    <a:pt x="158" y="48"/>
                    <a:pt x="153" y="51"/>
                  </a:cubicBezTo>
                  <a:cubicBezTo>
                    <a:pt x="144" y="48"/>
                    <a:pt x="136" y="50"/>
                    <a:pt x="128" y="57"/>
                  </a:cubicBezTo>
                  <a:cubicBezTo>
                    <a:pt x="124" y="60"/>
                    <a:pt x="122" y="64"/>
                    <a:pt x="121" y="69"/>
                  </a:cubicBezTo>
                  <a:cubicBezTo>
                    <a:pt x="120" y="74"/>
                    <a:pt x="118" y="77"/>
                    <a:pt x="117" y="78"/>
                  </a:cubicBezTo>
                  <a:cubicBezTo>
                    <a:pt x="114" y="80"/>
                    <a:pt x="112" y="80"/>
                    <a:pt x="110" y="77"/>
                  </a:cubicBezTo>
                  <a:cubicBezTo>
                    <a:pt x="109" y="75"/>
                    <a:pt x="109" y="74"/>
                    <a:pt x="109" y="74"/>
                  </a:cubicBezTo>
                  <a:cubicBezTo>
                    <a:pt x="108" y="71"/>
                    <a:pt x="107" y="70"/>
                    <a:pt x="105" y="71"/>
                  </a:cubicBezTo>
                  <a:cubicBezTo>
                    <a:pt x="104" y="71"/>
                    <a:pt x="104" y="73"/>
                    <a:pt x="106" y="76"/>
                  </a:cubicBezTo>
                  <a:cubicBezTo>
                    <a:pt x="105" y="81"/>
                    <a:pt x="105" y="84"/>
                    <a:pt x="107" y="87"/>
                  </a:cubicBezTo>
                  <a:cubicBezTo>
                    <a:pt x="109" y="89"/>
                    <a:pt x="112" y="91"/>
                    <a:pt x="116" y="91"/>
                  </a:cubicBezTo>
                  <a:cubicBezTo>
                    <a:pt x="118" y="90"/>
                    <a:pt x="120" y="90"/>
                    <a:pt x="121" y="92"/>
                  </a:cubicBezTo>
                  <a:cubicBezTo>
                    <a:pt x="122" y="93"/>
                    <a:pt x="123" y="95"/>
                    <a:pt x="121" y="97"/>
                  </a:cubicBezTo>
                  <a:cubicBezTo>
                    <a:pt x="120" y="98"/>
                    <a:pt x="119" y="100"/>
                    <a:pt x="119" y="102"/>
                  </a:cubicBezTo>
                  <a:cubicBezTo>
                    <a:pt x="118" y="103"/>
                    <a:pt x="117" y="104"/>
                    <a:pt x="116" y="105"/>
                  </a:cubicBezTo>
                  <a:cubicBezTo>
                    <a:pt x="115" y="106"/>
                    <a:pt x="115" y="107"/>
                    <a:pt x="115" y="107"/>
                  </a:cubicBezTo>
                  <a:cubicBezTo>
                    <a:pt x="117" y="109"/>
                    <a:pt x="120" y="109"/>
                    <a:pt x="126" y="106"/>
                  </a:cubicBezTo>
                  <a:cubicBezTo>
                    <a:pt x="129" y="104"/>
                    <a:pt x="130" y="103"/>
                    <a:pt x="130" y="101"/>
                  </a:cubicBezTo>
                  <a:cubicBezTo>
                    <a:pt x="133" y="99"/>
                    <a:pt x="135" y="99"/>
                    <a:pt x="137" y="102"/>
                  </a:cubicBezTo>
                  <a:cubicBezTo>
                    <a:pt x="142" y="108"/>
                    <a:pt x="147" y="111"/>
                    <a:pt x="152" y="109"/>
                  </a:cubicBezTo>
                  <a:cubicBezTo>
                    <a:pt x="154" y="108"/>
                    <a:pt x="155" y="107"/>
                    <a:pt x="154" y="107"/>
                  </a:cubicBezTo>
                  <a:cubicBezTo>
                    <a:pt x="154" y="106"/>
                    <a:pt x="154" y="105"/>
                    <a:pt x="154" y="104"/>
                  </a:cubicBezTo>
                  <a:cubicBezTo>
                    <a:pt x="151" y="103"/>
                    <a:pt x="149" y="102"/>
                    <a:pt x="147" y="100"/>
                  </a:cubicBezTo>
                  <a:cubicBezTo>
                    <a:pt x="146" y="100"/>
                    <a:pt x="148" y="98"/>
                    <a:pt x="152" y="94"/>
                  </a:cubicBezTo>
                  <a:cubicBezTo>
                    <a:pt x="156" y="90"/>
                    <a:pt x="159" y="87"/>
                    <a:pt x="159" y="87"/>
                  </a:cubicBezTo>
                  <a:cubicBezTo>
                    <a:pt x="171" y="71"/>
                    <a:pt x="170" y="60"/>
                    <a:pt x="158" y="53"/>
                  </a:cubicBezTo>
                  <a:cubicBezTo>
                    <a:pt x="158" y="53"/>
                    <a:pt x="158" y="53"/>
                    <a:pt x="158" y="53"/>
                  </a:cubicBezTo>
                  <a:cubicBezTo>
                    <a:pt x="159" y="52"/>
                    <a:pt x="159" y="51"/>
                    <a:pt x="160" y="51"/>
                  </a:cubicBezTo>
                  <a:cubicBezTo>
                    <a:pt x="166" y="45"/>
                    <a:pt x="178" y="42"/>
                    <a:pt x="196" y="42"/>
                  </a:cubicBezTo>
                  <a:cubicBezTo>
                    <a:pt x="200" y="41"/>
                    <a:pt x="205" y="42"/>
                    <a:pt x="211" y="43"/>
                  </a:cubicBezTo>
                  <a:cubicBezTo>
                    <a:pt x="201" y="35"/>
                    <a:pt x="201" y="35"/>
                    <a:pt x="201" y="35"/>
                  </a:cubicBezTo>
                  <a:cubicBezTo>
                    <a:pt x="186" y="32"/>
                    <a:pt x="173" y="32"/>
                    <a:pt x="162" y="33"/>
                  </a:cubicBezTo>
                  <a:cubicBezTo>
                    <a:pt x="159" y="33"/>
                    <a:pt x="153" y="32"/>
                    <a:pt x="145" y="31"/>
                  </a:cubicBezTo>
                  <a:cubicBezTo>
                    <a:pt x="144" y="30"/>
                    <a:pt x="141" y="29"/>
                    <a:pt x="138" y="29"/>
                  </a:cubicBezTo>
                  <a:cubicBezTo>
                    <a:pt x="141" y="25"/>
                    <a:pt x="141" y="20"/>
                    <a:pt x="138" y="14"/>
                  </a:cubicBezTo>
                  <a:cubicBezTo>
                    <a:pt x="137" y="9"/>
                    <a:pt x="136" y="6"/>
                    <a:pt x="133" y="3"/>
                  </a:cubicBezTo>
                  <a:cubicBezTo>
                    <a:pt x="131" y="1"/>
                    <a:pt x="127" y="0"/>
                    <a:pt x="123" y="0"/>
                  </a:cubicBezTo>
                  <a:cubicBezTo>
                    <a:pt x="117" y="3"/>
                    <a:pt x="115" y="9"/>
                    <a:pt x="116" y="18"/>
                  </a:cubicBezTo>
                  <a:cubicBezTo>
                    <a:pt x="117" y="23"/>
                    <a:pt x="119" y="27"/>
                    <a:pt x="122" y="30"/>
                  </a:cubicBezTo>
                  <a:cubicBezTo>
                    <a:pt x="125" y="32"/>
                    <a:pt x="128" y="33"/>
                    <a:pt x="132" y="33"/>
                  </a:cubicBezTo>
                  <a:cubicBezTo>
                    <a:pt x="132" y="33"/>
                    <a:pt x="133" y="33"/>
                    <a:pt x="133" y="33"/>
                  </a:cubicBezTo>
                  <a:cubicBezTo>
                    <a:pt x="133" y="33"/>
                    <a:pt x="134" y="33"/>
                    <a:pt x="134" y="33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2" y="35"/>
                    <a:pt x="142" y="35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26" y="36"/>
                    <a:pt x="110" y="40"/>
                    <a:pt x="90" y="47"/>
                  </a:cubicBezTo>
                  <a:cubicBezTo>
                    <a:pt x="86" y="48"/>
                    <a:pt x="84" y="48"/>
                    <a:pt x="83" y="47"/>
                  </a:cubicBezTo>
                  <a:cubicBezTo>
                    <a:pt x="83" y="47"/>
                    <a:pt x="83" y="46"/>
                    <a:pt x="83" y="46"/>
                  </a:cubicBezTo>
                  <a:cubicBezTo>
                    <a:pt x="85" y="42"/>
                    <a:pt x="83" y="37"/>
                    <a:pt x="78" y="31"/>
                  </a:cubicBezTo>
                  <a:cubicBezTo>
                    <a:pt x="74" y="22"/>
                    <a:pt x="67" y="20"/>
                    <a:pt x="60" y="27"/>
                  </a:cubicBezTo>
                  <a:cubicBezTo>
                    <a:pt x="53" y="33"/>
                    <a:pt x="53" y="39"/>
                    <a:pt x="59" y="45"/>
                  </a:cubicBezTo>
                  <a:cubicBezTo>
                    <a:pt x="64" y="52"/>
                    <a:pt x="70" y="54"/>
                    <a:pt x="76" y="52"/>
                  </a:cubicBezTo>
                  <a:cubicBezTo>
                    <a:pt x="79" y="53"/>
                    <a:pt x="82" y="53"/>
                    <a:pt x="86" y="53"/>
                  </a:cubicBezTo>
                  <a:cubicBezTo>
                    <a:pt x="94" y="49"/>
                    <a:pt x="101" y="46"/>
                    <a:pt x="106" y="45"/>
                  </a:cubicBezTo>
                  <a:cubicBezTo>
                    <a:pt x="108" y="44"/>
                    <a:pt x="109" y="44"/>
                    <a:pt x="110" y="44"/>
                  </a:cubicBezTo>
                  <a:cubicBezTo>
                    <a:pt x="110" y="45"/>
                    <a:pt x="110" y="45"/>
                    <a:pt x="109" y="45"/>
                  </a:cubicBezTo>
                  <a:cubicBezTo>
                    <a:pt x="95" y="50"/>
                    <a:pt x="82" y="58"/>
                    <a:pt x="68" y="69"/>
                  </a:cubicBezTo>
                  <a:cubicBezTo>
                    <a:pt x="60" y="77"/>
                    <a:pt x="51" y="82"/>
                    <a:pt x="44" y="85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37" y="81"/>
                    <a:pt x="36" y="78"/>
                    <a:pt x="34" y="74"/>
                  </a:cubicBezTo>
                  <a:cubicBezTo>
                    <a:pt x="30" y="65"/>
                    <a:pt x="24" y="62"/>
                    <a:pt x="17" y="65"/>
                  </a:cubicBezTo>
                  <a:cubicBezTo>
                    <a:pt x="10" y="68"/>
                    <a:pt x="9" y="75"/>
                    <a:pt x="13" y="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81FE0C-256E-403A-9ECB-8D7D9422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grpSp>
        <p:nvGrpSpPr>
          <p:cNvPr id="139" name="Group 138" descr="Photo Frame">
            <a:extLst>
              <a:ext uri="{FF2B5EF4-FFF2-40B4-BE49-F238E27FC236}">
                <a16:creationId xmlns:a16="http://schemas.microsoft.com/office/drawing/2014/main" id="{A0866BF0-F217-4F80-B046-EE105993743C}"/>
              </a:ext>
            </a:extLst>
          </p:cNvPr>
          <p:cNvGrpSpPr/>
          <p:nvPr/>
        </p:nvGrpSpPr>
        <p:grpSpPr>
          <a:xfrm>
            <a:off x="2651572" y="2910720"/>
            <a:ext cx="1085482" cy="1392420"/>
            <a:chOff x="3379147" y="2596065"/>
            <a:chExt cx="1085482" cy="139242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4FD4EB0-F13F-43E7-9081-A1A716BD9271}"/>
                </a:ext>
              </a:extLst>
            </p:cNvPr>
            <p:cNvSpPr>
              <a:spLocks/>
            </p:cNvSpPr>
            <p:nvPr/>
          </p:nvSpPr>
          <p:spPr>
            <a:xfrm rot="5400000">
              <a:off x="3359660" y="2886288"/>
              <a:ext cx="1124459" cy="811974"/>
            </a:xfrm>
            <a:custGeom>
              <a:avLst/>
              <a:gdLst>
                <a:gd name="connsiteX0" fmla="*/ 0 w 1463096"/>
                <a:gd name="connsiteY0" fmla="*/ 0 h 1056504"/>
                <a:gd name="connsiteX1" fmla="*/ 1463096 w 1463096"/>
                <a:gd name="connsiteY1" fmla="*/ 0 h 1056504"/>
                <a:gd name="connsiteX2" fmla="*/ 1463096 w 1463096"/>
                <a:gd name="connsiteY2" fmla="*/ 1056504 h 1056504"/>
                <a:gd name="connsiteX3" fmla="*/ 0 w 1463096"/>
                <a:gd name="connsiteY3" fmla="*/ 1056504 h 105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3096" h="1056504">
                  <a:moveTo>
                    <a:pt x="0" y="0"/>
                  </a:moveTo>
                  <a:lnTo>
                    <a:pt x="1463096" y="0"/>
                  </a:lnTo>
                  <a:lnTo>
                    <a:pt x="1463096" y="1056504"/>
                  </a:lnTo>
                  <a:lnTo>
                    <a:pt x="0" y="105650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A000B15-C990-494E-B268-AFCC7F8C4942}"/>
                </a:ext>
              </a:extLst>
            </p:cNvPr>
            <p:cNvGrpSpPr/>
            <p:nvPr/>
          </p:nvGrpSpPr>
          <p:grpSpPr>
            <a:xfrm rot="5400000">
              <a:off x="3225678" y="2749534"/>
              <a:ext cx="1392420" cy="1085482"/>
              <a:chOff x="5445125" y="4102101"/>
              <a:chExt cx="1134270" cy="88423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280FA49-B989-4AE4-81A9-66CC7F8EF7AB}"/>
                  </a:ext>
                </a:extLst>
              </p:cNvPr>
              <p:cNvSpPr/>
              <p:nvPr/>
            </p:nvSpPr>
            <p:spPr>
              <a:xfrm>
                <a:off x="5445125" y="4102101"/>
                <a:ext cx="1134270" cy="111660"/>
              </a:xfrm>
              <a:custGeom>
                <a:avLst/>
                <a:gdLst>
                  <a:gd name="connsiteX0" fmla="*/ 0 w 1134270"/>
                  <a:gd name="connsiteY0" fmla="*/ 0 h 111660"/>
                  <a:gd name="connsiteX1" fmla="*/ 539166 w 1134270"/>
                  <a:gd name="connsiteY1" fmla="*/ 0 h 111660"/>
                  <a:gd name="connsiteX2" fmla="*/ 595104 w 1134270"/>
                  <a:gd name="connsiteY2" fmla="*/ 0 h 111660"/>
                  <a:gd name="connsiteX3" fmla="*/ 1134270 w 1134270"/>
                  <a:gd name="connsiteY3" fmla="*/ 0 h 111660"/>
                  <a:gd name="connsiteX4" fmla="*/ 1022611 w 1134270"/>
                  <a:gd name="connsiteY4" fmla="*/ 111660 h 111660"/>
                  <a:gd name="connsiteX5" fmla="*/ 595104 w 1134270"/>
                  <a:gd name="connsiteY5" fmla="*/ 111660 h 111660"/>
                  <a:gd name="connsiteX6" fmla="*/ 539166 w 1134270"/>
                  <a:gd name="connsiteY6" fmla="*/ 111660 h 111660"/>
                  <a:gd name="connsiteX7" fmla="*/ 111659 w 1134270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0" y="0"/>
                    </a:moveTo>
                    <a:lnTo>
                      <a:pt x="539166" y="0"/>
                    </a:lnTo>
                    <a:lnTo>
                      <a:pt x="595104" y="0"/>
                    </a:lnTo>
                    <a:lnTo>
                      <a:pt x="1134270" y="0"/>
                    </a:lnTo>
                    <a:lnTo>
                      <a:pt x="1022611" y="111660"/>
                    </a:lnTo>
                    <a:lnTo>
                      <a:pt x="595104" y="111660"/>
                    </a:lnTo>
                    <a:lnTo>
                      <a:pt x="539166" y="111660"/>
                    </a:lnTo>
                    <a:lnTo>
                      <a:pt x="111659" y="111660"/>
                    </a:lnTo>
                    <a:close/>
                  </a:path>
                </a:pathLst>
              </a:custGeom>
              <a:blipFill>
                <a:blip r:embed="rId5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444E5A4-79F5-4731-9C7C-AE2706A9999F}"/>
                  </a:ext>
                </a:extLst>
              </p:cNvPr>
              <p:cNvSpPr/>
              <p:nvPr/>
            </p:nvSpPr>
            <p:spPr>
              <a:xfrm rot="16200000" flipH="1" flipV="1">
                <a:off x="6081446" y="4488390"/>
                <a:ext cx="884236" cy="111660"/>
              </a:xfrm>
              <a:custGeom>
                <a:avLst/>
                <a:gdLst>
                  <a:gd name="connsiteX0" fmla="*/ 0 w 884236"/>
                  <a:gd name="connsiteY0" fmla="*/ 0 h 111660"/>
                  <a:gd name="connsiteX1" fmla="*/ 289131 w 884236"/>
                  <a:gd name="connsiteY1" fmla="*/ 0 h 111660"/>
                  <a:gd name="connsiteX2" fmla="*/ 595105 w 884236"/>
                  <a:gd name="connsiteY2" fmla="*/ 0 h 111660"/>
                  <a:gd name="connsiteX3" fmla="*/ 884236 w 884236"/>
                  <a:gd name="connsiteY3" fmla="*/ 0 h 111660"/>
                  <a:gd name="connsiteX4" fmla="*/ 772576 w 884236"/>
                  <a:gd name="connsiteY4" fmla="*/ 111660 h 111660"/>
                  <a:gd name="connsiteX5" fmla="*/ 595105 w 884236"/>
                  <a:gd name="connsiteY5" fmla="*/ 111660 h 111660"/>
                  <a:gd name="connsiteX6" fmla="*/ 289131 w 884236"/>
                  <a:gd name="connsiteY6" fmla="*/ 111660 h 111660"/>
                  <a:gd name="connsiteX7" fmla="*/ 111660 w 884236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0" y="0"/>
                    </a:moveTo>
                    <a:lnTo>
                      <a:pt x="289131" y="0"/>
                    </a:lnTo>
                    <a:lnTo>
                      <a:pt x="595105" y="0"/>
                    </a:lnTo>
                    <a:lnTo>
                      <a:pt x="884236" y="0"/>
                    </a:ln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close/>
                  </a:path>
                </a:pathLst>
              </a:custGeom>
              <a:blipFill>
                <a:blip r:embed="rId5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4690123-BBD9-44F9-BAE9-033CBEAE5A84}"/>
                  </a:ext>
                </a:extLst>
              </p:cNvPr>
              <p:cNvSpPr/>
              <p:nvPr/>
            </p:nvSpPr>
            <p:spPr>
              <a:xfrm flipV="1">
                <a:off x="5445125" y="4874678"/>
                <a:ext cx="1134270" cy="111660"/>
              </a:xfrm>
              <a:custGeom>
                <a:avLst/>
                <a:gdLst>
                  <a:gd name="connsiteX0" fmla="*/ 111659 w 1134270"/>
                  <a:gd name="connsiteY0" fmla="*/ 111660 h 111660"/>
                  <a:gd name="connsiteX1" fmla="*/ 539166 w 1134270"/>
                  <a:gd name="connsiteY1" fmla="*/ 111660 h 111660"/>
                  <a:gd name="connsiteX2" fmla="*/ 595104 w 1134270"/>
                  <a:gd name="connsiteY2" fmla="*/ 111660 h 111660"/>
                  <a:gd name="connsiteX3" fmla="*/ 1022611 w 1134270"/>
                  <a:gd name="connsiteY3" fmla="*/ 111660 h 111660"/>
                  <a:gd name="connsiteX4" fmla="*/ 1134270 w 1134270"/>
                  <a:gd name="connsiteY4" fmla="*/ 0 h 111660"/>
                  <a:gd name="connsiteX5" fmla="*/ 595104 w 1134270"/>
                  <a:gd name="connsiteY5" fmla="*/ 0 h 111660"/>
                  <a:gd name="connsiteX6" fmla="*/ 539166 w 1134270"/>
                  <a:gd name="connsiteY6" fmla="*/ 0 h 111660"/>
                  <a:gd name="connsiteX7" fmla="*/ 0 w 1134270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111659" y="111660"/>
                    </a:moveTo>
                    <a:lnTo>
                      <a:pt x="539166" y="111660"/>
                    </a:lnTo>
                    <a:lnTo>
                      <a:pt x="595104" y="111660"/>
                    </a:lnTo>
                    <a:lnTo>
                      <a:pt x="1022611" y="111660"/>
                    </a:lnTo>
                    <a:lnTo>
                      <a:pt x="1134270" y="0"/>
                    </a:lnTo>
                    <a:lnTo>
                      <a:pt x="595104" y="0"/>
                    </a:lnTo>
                    <a:lnTo>
                      <a:pt x="539166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E5A958-AA3C-41DF-BF46-0ED2AB58BFAD}"/>
                  </a:ext>
                </a:extLst>
              </p:cNvPr>
              <p:cNvSpPr/>
              <p:nvPr/>
            </p:nvSpPr>
            <p:spPr>
              <a:xfrm rot="16200000">
                <a:off x="5058837" y="4488390"/>
                <a:ext cx="884236" cy="111660"/>
              </a:xfrm>
              <a:custGeom>
                <a:avLst/>
                <a:gdLst>
                  <a:gd name="connsiteX0" fmla="*/ 884236 w 884236"/>
                  <a:gd name="connsiteY0" fmla="*/ 0 h 111660"/>
                  <a:gd name="connsiteX1" fmla="*/ 772576 w 884236"/>
                  <a:gd name="connsiteY1" fmla="*/ 111660 h 111660"/>
                  <a:gd name="connsiteX2" fmla="*/ 595105 w 884236"/>
                  <a:gd name="connsiteY2" fmla="*/ 111660 h 111660"/>
                  <a:gd name="connsiteX3" fmla="*/ 289131 w 884236"/>
                  <a:gd name="connsiteY3" fmla="*/ 111660 h 111660"/>
                  <a:gd name="connsiteX4" fmla="*/ 111660 w 884236"/>
                  <a:gd name="connsiteY4" fmla="*/ 111660 h 111660"/>
                  <a:gd name="connsiteX5" fmla="*/ 0 w 884236"/>
                  <a:gd name="connsiteY5" fmla="*/ 0 h 111660"/>
                  <a:gd name="connsiteX6" fmla="*/ 289131 w 884236"/>
                  <a:gd name="connsiteY6" fmla="*/ 0 h 111660"/>
                  <a:gd name="connsiteX7" fmla="*/ 595105 w 884236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884236" y="0"/>
                    </a:move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lnTo>
                      <a:pt x="0" y="0"/>
                    </a:lnTo>
                    <a:lnTo>
                      <a:pt x="289131" y="0"/>
                    </a:lnTo>
                    <a:lnTo>
                      <a:pt x="595105" y="0"/>
                    </a:lnTo>
                    <a:close/>
                  </a:path>
                </a:pathLst>
              </a:custGeom>
              <a:blipFill>
                <a:blip r:embed="rId5"/>
                <a:tile tx="0" ty="0" sx="20000" sy="2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</p:grpSp>
      <p:grpSp>
        <p:nvGrpSpPr>
          <p:cNvPr id="164" name="Group 163" descr="Photo Frame">
            <a:extLst>
              <a:ext uri="{FF2B5EF4-FFF2-40B4-BE49-F238E27FC236}">
                <a16:creationId xmlns:a16="http://schemas.microsoft.com/office/drawing/2014/main" id="{B5B8125C-7663-4F9F-B68C-D01AADD2F9A1}"/>
              </a:ext>
            </a:extLst>
          </p:cNvPr>
          <p:cNvGrpSpPr/>
          <p:nvPr/>
        </p:nvGrpSpPr>
        <p:grpSpPr>
          <a:xfrm>
            <a:off x="10097504" y="2210359"/>
            <a:ext cx="1483171" cy="1902563"/>
            <a:chOff x="10173059" y="798420"/>
            <a:chExt cx="1483171" cy="190256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BD1EF8-EACD-452D-91DB-78B5E7D7E839}"/>
                </a:ext>
              </a:extLst>
            </p:cNvPr>
            <p:cNvGrpSpPr/>
            <p:nvPr/>
          </p:nvGrpSpPr>
          <p:grpSpPr>
            <a:xfrm rot="5400000">
              <a:off x="9963363" y="1008116"/>
              <a:ext cx="1902563" cy="1483171"/>
              <a:chOff x="5445125" y="4102101"/>
              <a:chExt cx="1134270" cy="88423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7D8FA3E-2F57-4872-B78D-291663580812}"/>
                  </a:ext>
                </a:extLst>
              </p:cNvPr>
              <p:cNvSpPr/>
              <p:nvPr/>
            </p:nvSpPr>
            <p:spPr>
              <a:xfrm>
                <a:off x="5445125" y="4102101"/>
                <a:ext cx="1134270" cy="111660"/>
              </a:xfrm>
              <a:custGeom>
                <a:avLst/>
                <a:gdLst>
                  <a:gd name="connsiteX0" fmla="*/ 0 w 1134270"/>
                  <a:gd name="connsiteY0" fmla="*/ 0 h 111660"/>
                  <a:gd name="connsiteX1" fmla="*/ 539166 w 1134270"/>
                  <a:gd name="connsiteY1" fmla="*/ 0 h 111660"/>
                  <a:gd name="connsiteX2" fmla="*/ 595104 w 1134270"/>
                  <a:gd name="connsiteY2" fmla="*/ 0 h 111660"/>
                  <a:gd name="connsiteX3" fmla="*/ 1134270 w 1134270"/>
                  <a:gd name="connsiteY3" fmla="*/ 0 h 111660"/>
                  <a:gd name="connsiteX4" fmla="*/ 1022611 w 1134270"/>
                  <a:gd name="connsiteY4" fmla="*/ 111660 h 111660"/>
                  <a:gd name="connsiteX5" fmla="*/ 595104 w 1134270"/>
                  <a:gd name="connsiteY5" fmla="*/ 111660 h 111660"/>
                  <a:gd name="connsiteX6" fmla="*/ 539166 w 1134270"/>
                  <a:gd name="connsiteY6" fmla="*/ 111660 h 111660"/>
                  <a:gd name="connsiteX7" fmla="*/ 111659 w 1134270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0" y="0"/>
                    </a:moveTo>
                    <a:lnTo>
                      <a:pt x="539166" y="0"/>
                    </a:lnTo>
                    <a:lnTo>
                      <a:pt x="595104" y="0"/>
                    </a:lnTo>
                    <a:lnTo>
                      <a:pt x="1134270" y="0"/>
                    </a:lnTo>
                    <a:lnTo>
                      <a:pt x="1022611" y="111660"/>
                    </a:lnTo>
                    <a:lnTo>
                      <a:pt x="595104" y="111660"/>
                    </a:lnTo>
                    <a:lnTo>
                      <a:pt x="539166" y="111660"/>
                    </a:lnTo>
                    <a:lnTo>
                      <a:pt x="111659" y="11166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500C81B-B923-4554-9972-F38F782E2BD7}"/>
                  </a:ext>
                </a:extLst>
              </p:cNvPr>
              <p:cNvSpPr/>
              <p:nvPr/>
            </p:nvSpPr>
            <p:spPr>
              <a:xfrm rot="16200000" flipH="1" flipV="1">
                <a:off x="6081446" y="4488390"/>
                <a:ext cx="884236" cy="111660"/>
              </a:xfrm>
              <a:custGeom>
                <a:avLst/>
                <a:gdLst>
                  <a:gd name="connsiteX0" fmla="*/ 0 w 884236"/>
                  <a:gd name="connsiteY0" fmla="*/ 0 h 111660"/>
                  <a:gd name="connsiteX1" fmla="*/ 289131 w 884236"/>
                  <a:gd name="connsiteY1" fmla="*/ 0 h 111660"/>
                  <a:gd name="connsiteX2" fmla="*/ 595105 w 884236"/>
                  <a:gd name="connsiteY2" fmla="*/ 0 h 111660"/>
                  <a:gd name="connsiteX3" fmla="*/ 884236 w 884236"/>
                  <a:gd name="connsiteY3" fmla="*/ 0 h 111660"/>
                  <a:gd name="connsiteX4" fmla="*/ 772576 w 884236"/>
                  <a:gd name="connsiteY4" fmla="*/ 111660 h 111660"/>
                  <a:gd name="connsiteX5" fmla="*/ 595105 w 884236"/>
                  <a:gd name="connsiteY5" fmla="*/ 111660 h 111660"/>
                  <a:gd name="connsiteX6" fmla="*/ 289131 w 884236"/>
                  <a:gd name="connsiteY6" fmla="*/ 111660 h 111660"/>
                  <a:gd name="connsiteX7" fmla="*/ 111660 w 884236"/>
                  <a:gd name="connsiteY7" fmla="*/ 11166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0" y="0"/>
                    </a:moveTo>
                    <a:lnTo>
                      <a:pt x="289131" y="0"/>
                    </a:lnTo>
                    <a:lnTo>
                      <a:pt x="595105" y="0"/>
                    </a:lnTo>
                    <a:lnTo>
                      <a:pt x="884236" y="0"/>
                    </a:ln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B1F5D84-0DA0-4BCA-8230-D1738C23D234}"/>
                  </a:ext>
                </a:extLst>
              </p:cNvPr>
              <p:cNvSpPr/>
              <p:nvPr/>
            </p:nvSpPr>
            <p:spPr>
              <a:xfrm flipV="1">
                <a:off x="5445125" y="4874678"/>
                <a:ext cx="1134270" cy="111660"/>
              </a:xfrm>
              <a:custGeom>
                <a:avLst/>
                <a:gdLst>
                  <a:gd name="connsiteX0" fmla="*/ 111659 w 1134270"/>
                  <a:gd name="connsiteY0" fmla="*/ 111660 h 111660"/>
                  <a:gd name="connsiteX1" fmla="*/ 539166 w 1134270"/>
                  <a:gd name="connsiteY1" fmla="*/ 111660 h 111660"/>
                  <a:gd name="connsiteX2" fmla="*/ 595104 w 1134270"/>
                  <a:gd name="connsiteY2" fmla="*/ 111660 h 111660"/>
                  <a:gd name="connsiteX3" fmla="*/ 1022611 w 1134270"/>
                  <a:gd name="connsiteY3" fmla="*/ 111660 h 111660"/>
                  <a:gd name="connsiteX4" fmla="*/ 1134270 w 1134270"/>
                  <a:gd name="connsiteY4" fmla="*/ 0 h 111660"/>
                  <a:gd name="connsiteX5" fmla="*/ 595104 w 1134270"/>
                  <a:gd name="connsiteY5" fmla="*/ 0 h 111660"/>
                  <a:gd name="connsiteX6" fmla="*/ 539166 w 1134270"/>
                  <a:gd name="connsiteY6" fmla="*/ 0 h 111660"/>
                  <a:gd name="connsiteX7" fmla="*/ 0 w 1134270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270" h="111660">
                    <a:moveTo>
                      <a:pt x="111659" y="111660"/>
                    </a:moveTo>
                    <a:lnTo>
                      <a:pt x="539166" y="111660"/>
                    </a:lnTo>
                    <a:lnTo>
                      <a:pt x="595104" y="111660"/>
                    </a:lnTo>
                    <a:lnTo>
                      <a:pt x="1022611" y="111660"/>
                    </a:lnTo>
                    <a:lnTo>
                      <a:pt x="1134270" y="0"/>
                    </a:lnTo>
                    <a:lnTo>
                      <a:pt x="595104" y="0"/>
                    </a:lnTo>
                    <a:lnTo>
                      <a:pt x="53916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FDDD119-9CBF-4EB9-9358-5C25A47AC804}"/>
                  </a:ext>
                </a:extLst>
              </p:cNvPr>
              <p:cNvSpPr/>
              <p:nvPr/>
            </p:nvSpPr>
            <p:spPr>
              <a:xfrm rot="16200000">
                <a:off x="5058837" y="4488390"/>
                <a:ext cx="884236" cy="111660"/>
              </a:xfrm>
              <a:custGeom>
                <a:avLst/>
                <a:gdLst>
                  <a:gd name="connsiteX0" fmla="*/ 884236 w 884236"/>
                  <a:gd name="connsiteY0" fmla="*/ 0 h 111660"/>
                  <a:gd name="connsiteX1" fmla="*/ 772576 w 884236"/>
                  <a:gd name="connsiteY1" fmla="*/ 111660 h 111660"/>
                  <a:gd name="connsiteX2" fmla="*/ 595105 w 884236"/>
                  <a:gd name="connsiteY2" fmla="*/ 111660 h 111660"/>
                  <a:gd name="connsiteX3" fmla="*/ 289131 w 884236"/>
                  <a:gd name="connsiteY3" fmla="*/ 111660 h 111660"/>
                  <a:gd name="connsiteX4" fmla="*/ 111660 w 884236"/>
                  <a:gd name="connsiteY4" fmla="*/ 111660 h 111660"/>
                  <a:gd name="connsiteX5" fmla="*/ 0 w 884236"/>
                  <a:gd name="connsiteY5" fmla="*/ 0 h 111660"/>
                  <a:gd name="connsiteX6" fmla="*/ 289131 w 884236"/>
                  <a:gd name="connsiteY6" fmla="*/ 0 h 111660"/>
                  <a:gd name="connsiteX7" fmla="*/ 595105 w 884236"/>
                  <a:gd name="connsiteY7" fmla="*/ 0 h 1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4236" h="111660">
                    <a:moveTo>
                      <a:pt x="884236" y="0"/>
                    </a:moveTo>
                    <a:lnTo>
                      <a:pt x="772576" y="111660"/>
                    </a:lnTo>
                    <a:lnTo>
                      <a:pt x="595105" y="111660"/>
                    </a:lnTo>
                    <a:lnTo>
                      <a:pt x="289131" y="111660"/>
                    </a:lnTo>
                    <a:lnTo>
                      <a:pt x="111660" y="111660"/>
                    </a:lnTo>
                    <a:lnTo>
                      <a:pt x="0" y="0"/>
                    </a:lnTo>
                    <a:lnTo>
                      <a:pt x="289131" y="0"/>
                    </a:lnTo>
                    <a:lnTo>
                      <a:pt x="59510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5000"/>
                    </a:schemeClr>
                  </a:gs>
                  <a:gs pos="26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264824-FBA0-4DB9-9AFB-00835FCEBD8A}"/>
                </a:ext>
              </a:extLst>
            </p:cNvPr>
            <p:cNvSpPr>
              <a:spLocks/>
            </p:cNvSpPr>
            <p:nvPr/>
          </p:nvSpPr>
          <p:spPr>
            <a:xfrm rot="5400000">
              <a:off x="10146431" y="1194973"/>
              <a:ext cx="1536429" cy="1109456"/>
            </a:xfrm>
            <a:custGeom>
              <a:avLst/>
              <a:gdLst>
                <a:gd name="connsiteX0" fmla="*/ 0 w 1269776"/>
                <a:gd name="connsiteY0" fmla="*/ 916906 h 916906"/>
                <a:gd name="connsiteX1" fmla="*/ 0 w 1269776"/>
                <a:gd name="connsiteY1" fmla="*/ 0 h 916906"/>
                <a:gd name="connsiteX2" fmla="*/ 1269776 w 1269776"/>
                <a:gd name="connsiteY2" fmla="*/ 0 h 916906"/>
                <a:gd name="connsiteX3" fmla="*/ 1269776 w 1269776"/>
                <a:gd name="connsiteY3" fmla="*/ 916906 h 91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776" h="916906">
                  <a:moveTo>
                    <a:pt x="0" y="916906"/>
                  </a:moveTo>
                  <a:lnTo>
                    <a:pt x="0" y="0"/>
                  </a:lnTo>
                  <a:lnTo>
                    <a:pt x="1269776" y="0"/>
                  </a:lnTo>
                  <a:lnTo>
                    <a:pt x="1269776" y="916906"/>
                  </a:lnTo>
                  <a:close/>
                </a:path>
              </a:pathLst>
            </a:custGeom>
            <a:blipFill>
              <a:blip r:embed="rId6"/>
              <a:tile tx="0" ty="0" sx="20000" sy="20000" flip="none" algn="tl"/>
            </a:blipFill>
            <a:ln w="0">
              <a:noFill/>
            </a:ln>
            <a:effectLst>
              <a:innerShdw blurRad="12700" dist="12700" dir="13140000">
                <a:prstClr val="black">
                  <a:alpha val="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2" name="Group 161" descr="Photo Frame">
            <a:extLst>
              <a:ext uri="{FF2B5EF4-FFF2-40B4-BE49-F238E27FC236}">
                <a16:creationId xmlns:a16="http://schemas.microsoft.com/office/drawing/2014/main" id="{604B40B0-24B8-4678-92E3-281DCE296C0C}"/>
              </a:ext>
            </a:extLst>
          </p:cNvPr>
          <p:cNvGrpSpPr/>
          <p:nvPr/>
        </p:nvGrpSpPr>
        <p:grpSpPr>
          <a:xfrm>
            <a:off x="2729186" y="1069201"/>
            <a:ext cx="1374845" cy="1516008"/>
            <a:chOff x="8350413" y="937461"/>
            <a:chExt cx="1374845" cy="151600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09FE9F4-BA57-48E0-9BF9-42E0A6164501}"/>
                </a:ext>
              </a:extLst>
            </p:cNvPr>
            <p:cNvSpPr/>
            <p:nvPr/>
          </p:nvSpPr>
          <p:spPr>
            <a:xfrm rot="14030087" flipH="1">
              <a:off x="8279832" y="1008042"/>
              <a:ext cx="1516008" cy="1374845"/>
            </a:xfrm>
            <a:custGeom>
              <a:avLst/>
              <a:gdLst>
                <a:gd name="connsiteX0" fmla="*/ 218289 w 1066735"/>
                <a:gd name="connsiteY0" fmla="*/ 723150 h 967406"/>
                <a:gd name="connsiteX1" fmla="*/ 361803 w 1066735"/>
                <a:gd name="connsiteY1" fmla="*/ 187608 h 967406"/>
                <a:gd name="connsiteX2" fmla="*/ 915640 w 1066735"/>
                <a:gd name="connsiteY2" fmla="*/ 213416 h 967406"/>
                <a:gd name="connsiteX3" fmla="*/ 772126 w 1066735"/>
                <a:gd name="connsiteY3" fmla="*/ 748958 h 967406"/>
                <a:gd name="connsiteX4" fmla="*/ 218289 w 1066735"/>
                <a:gd name="connsiteY4" fmla="*/ 723150 h 967406"/>
                <a:gd name="connsiteX5" fmla="*/ 180962 w 1066735"/>
                <a:gd name="connsiteY5" fmla="*/ 898978 h 967406"/>
                <a:gd name="connsiteX6" fmla="*/ 187266 w 1066735"/>
                <a:gd name="connsiteY6" fmla="*/ 884813 h 967406"/>
                <a:gd name="connsiteX7" fmla="*/ 183843 w 1066735"/>
                <a:gd name="connsiteY7" fmla="*/ 872624 h 967406"/>
                <a:gd name="connsiteX8" fmla="*/ 187636 w 1066735"/>
                <a:gd name="connsiteY8" fmla="*/ 860438 h 967406"/>
                <a:gd name="connsiteX9" fmla="*/ 182159 w 1066735"/>
                <a:gd name="connsiteY9" fmla="*/ 843501 h 967406"/>
                <a:gd name="connsiteX10" fmla="*/ 144187 w 1066735"/>
                <a:gd name="connsiteY10" fmla="*/ 841790 h 967406"/>
                <a:gd name="connsiteX11" fmla="*/ 170544 w 1066735"/>
                <a:gd name="connsiteY11" fmla="*/ 824195 h 967406"/>
                <a:gd name="connsiteX12" fmla="*/ 138145 w 1066735"/>
                <a:gd name="connsiteY12" fmla="*/ 814907 h 967406"/>
                <a:gd name="connsiteX13" fmla="*/ 141693 w 1066735"/>
                <a:gd name="connsiteY13" fmla="*/ 796735 h 967406"/>
                <a:gd name="connsiteX14" fmla="*/ 143645 w 1066735"/>
                <a:gd name="connsiteY14" fmla="*/ 793735 h 967406"/>
                <a:gd name="connsiteX15" fmla="*/ 145905 w 1066735"/>
                <a:gd name="connsiteY15" fmla="*/ 793281 h 967406"/>
                <a:gd name="connsiteX16" fmla="*/ 196114 w 1066735"/>
                <a:gd name="connsiteY16" fmla="*/ 846556 h 967406"/>
                <a:gd name="connsiteX17" fmla="*/ 207100 w 1066735"/>
                <a:gd name="connsiteY17" fmla="*/ 853621 h 967406"/>
                <a:gd name="connsiteX18" fmla="*/ 211184 w 1066735"/>
                <a:gd name="connsiteY18" fmla="*/ 858144 h 967406"/>
                <a:gd name="connsiteX19" fmla="*/ 180962 w 1066735"/>
                <a:gd name="connsiteY19" fmla="*/ 898978 h 967406"/>
                <a:gd name="connsiteX20" fmla="*/ 38567 w 1066735"/>
                <a:gd name="connsiteY20" fmla="*/ 704172 h 967406"/>
                <a:gd name="connsiteX21" fmla="*/ 86648 w 1066735"/>
                <a:gd name="connsiteY21" fmla="*/ 687769 h 967406"/>
                <a:gd name="connsiteX22" fmla="*/ 90725 w 1066735"/>
                <a:gd name="connsiteY22" fmla="*/ 694762 h 967406"/>
                <a:gd name="connsiteX23" fmla="*/ 93973 w 1066735"/>
                <a:gd name="connsiteY23" fmla="*/ 706820 h 967406"/>
                <a:gd name="connsiteX24" fmla="*/ 129494 w 1066735"/>
                <a:gd name="connsiteY24" fmla="*/ 770830 h 967406"/>
                <a:gd name="connsiteX25" fmla="*/ 128376 w 1066735"/>
                <a:gd name="connsiteY25" fmla="*/ 772846 h 967406"/>
                <a:gd name="connsiteX26" fmla="*/ 124925 w 1066735"/>
                <a:gd name="connsiteY26" fmla="*/ 773795 h 967406"/>
                <a:gd name="connsiteX27" fmla="*/ 106533 w 1066735"/>
                <a:gd name="connsiteY27" fmla="*/ 771660 h 967406"/>
                <a:gd name="connsiteX28" fmla="*/ 107517 w 1066735"/>
                <a:gd name="connsiteY28" fmla="*/ 737971 h 967406"/>
                <a:gd name="connsiteX29" fmla="*/ 82752 w 1066735"/>
                <a:gd name="connsiteY29" fmla="*/ 757743 h 967406"/>
                <a:gd name="connsiteX30" fmla="*/ 92648 w 1066735"/>
                <a:gd name="connsiteY30" fmla="*/ 721043 h 967406"/>
                <a:gd name="connsiteX31" fmla="*/ 65355 w 1066735"/>
                <a:gd name="connsiteY31" fmla="*/ 710599 h 967406"/>
                <a:gd name="connsiteX32" fmla="*/ 65100 w 1066735"/>
                <a:gd name="connsiteY32" fmla="*/ 710881 h 967406"/>
                <a:gd name="connsiteX33" fmla="*/ 64745 w 1066735"/>
                <a:gd name="connsiteY33" fmla="*/ 709553 h 967406"/>
                <a:gd name="connsiteX34" fmla="*/ 38567 w 1066735"/>
                <a:gd name="connsiteY34" fmla="*/ 704172 h 967406"/>
                <a:gd name="connsiteX35" fmla="*/ 95538 w 1066735"/>
                <a:gd name="connsiteY35" fmla="*/ 812874 h 967406"/>
                <a:gd name="connsiteX36" fmla="*/ 102955 w 1066735"/>
                <a:gd name="connsiteY36" fmla="*/ 805176 h 967406"/>
                <a:gd name="connsiteX37" fmla="*/ 101701 w 1066735"/>
                <a:gd name="connsiteY37" fmla="*/ 786829 h 967406"/>
                <a:gd name="connsiteX38" fmla="*/ 123968 w 1066735"/>
                <a:gd name="connsiteY38" fmla="*/ 792093 h 967406"/>
                <a:gd name="connsiteX39" fmla="*/ 122224 w 1066735"/>
                <a:gd name="connsiteY39" fmla="*/ 814907 h 967406"/>
                <a:gd name="connsiteX40" fmla="*/ 105124 w 1066735"/>
                <a:gd name="connsiteY40" fmla="*/ 808144 h 967406"/>
                <a:gd name="connsiteX41" fmla="*/ 74845 w 1066735"/>
                <a:gd name="connsiteY41" fmla="*/ 884389 h 967406"/>
                <a:gd name="connsiteX42" fmla="*/ 97641 w 1066735"/>
                <a:gd name="connsiteY42" fmla="*/ 890861 h 967406"/>
                <a:gd name="connsiteX43" fmla="*/ 132127 w 1066735"/>
                <a:gd name="connsiteY43" fmla="*/ 869168 h 967406"/>
                <a:gd name="connsiteX44" fmla="*/ 144178 w 1066735"/>
                <a:gd name="connsiteY44" fmla="*/ 874595 h 967406"/>
                <a:gd name="connsiteX45" fmla="*/ 141289 w 1066735"/>
                <a:gd name="connsiteY45" fmla="*/ 877175 h 967406"/>
                <a:gd name="connsiteX46" fmla="*/ 141666 w 1066735"/>
                <a:gd name="connsiteY46" fmla="*/ 906066 h 967406"/>
                <a:gd name="connsiteX47" fmla="*/ 200066 w 1066735"/>
                <a:gd name="connsiteY47" fmla="*/ 928489 h 967406"/>
                <a:gd name="connsiteX48" fmla="*/ 223837 w 1066735"/>
                <a:gd name="connsiteY48" fmla="*/ 910106 h 967406"/>
                <a:gd name="connsiteX49" fmla="*/ 269270 w 1066735"/>
                <a:gd name="connsiteY49" fmla="*/ 967406 h 967406"/>
                <a:gd name="connsiteX50" fmla="*/ 264272 w 1066735"/>
                <a:gd name="connsiteY50" fmla="*/ 894450 h 967406"/>
                <a:gd name="connsiteX51" fmla="*/ 270585 w 1066735"/>
                <a:gd name="connsiteY51" fmla="*/ 893941 h 967406"/>
                <a:gd name="connsiteX52" fmla="*/ 351528 w 1066735"/>
                <a:gd name="connsiteY52" fmla="*/ 923152 h 967406"/>
                <a:gd name="connsiteX53" fmla="*/ 820371 w 1066735"/>
                <a:gd name="connsiteY53" fmla="*/ 814960 h 967406"/>
                <a:gd name="connsiteX54" fmla="*/ 997634 w 1066735"/>
                <a:gd name="connsiteY54" fmla="*/ 153481 h 967406"/>
                <a:gd name="connsiteX55" fmla="*/ 313557 w 1066735"/>
                <a:gd name="connsiteY55" fmla="*/ 121605 h 967406"/>
                <a:gd name="connsiteX56" fmla="*/ 68164 w 1066735"/>
                <a:gd name="connsiteY56" fmla="*/ 535490 h 967406"/>
                <a:gd name="connsiteX57" fmla="*/ 71314 w 1066735"/>
                <a:gd name="connsiteY57" fmla="*/ 618487 h 967406"/>
                <a:gd name="connsiteX58" fmla="*/ 68168 w 1066735"/>
                <a:gd name="connsiteY58" fmla="*/ 626166 h 967406"/>
                <a:gd name="connsiteX59" fmla="*/ 172 w 1066735"/>
                <a:gd name="connsiteY59" fmla="*/ 599259 h 967406"/>
                <a:gd name="connsiteX60" fmla="*/ 40977 w 1066735"/>
                <a:gd name="connsiteY60" fmla="*/ 659942 h 967406"/>
                <a:gd name="connsiteX61" fmla="*/ 16247 w 1066735"/>
                <a:gd name="connsiteY61" fmla="*/ 677011 h 967406"/>
                <a:gd name="connsiteX62" fmla="*/ 19886 w 1066735"/>
                <a:gd name="connsiteY62" fmla="*/ 739461 h 967406"/>
                <a:gd name="connsiteX63" fmla="*/ 47300 w 1066735"/>
                <a:gd name="connsiteY63" fmla="*/ 748590 h 967406"/>
                <a:gd name="connsiteX64" fmla="*/ 51311 w 1066735"/>
                <a:gd name="connsiteY64" fmla="*/ 746222 h 967406"/>
                <a:gd name="connsiteX65" fmla="*/ 53006 w 1066735"/>
                <a:gd name="connsiteY65" fmla="*/ 760925 h 967406"/>
                <a:gd name="connsiteX66" fmla="*/ 21869 w 1066735"/>
                <a:gd name="connsiteY66" fmla="*/ 787199 h 967406"/>
                <a:gd name="connsiteX67" fmla="*/ 21116 w 1066735"/>
                <a:gd name="connsiteY67" fmla="*/ 810884 h 967406"/>
                <a:gd name="connsiteX68" fmla="*/ 36258 w 1066735"/>
                <a:gd name="connsiteY68" fmla="*/ 830459 h 967406"/>
                <a:gd name="connsiteX69" fmla="*/ 69531 w 1066735"/>
                <a:gd name="connsiteY69" fmla="*/ 819274 h 967406"/>
                <a:gd name="connsiteX70" fmla="*/ 60502 w 1066735"/>
                <a:gd name="connsiteY70" fmla="*/ 793199 h 967406"/>
                <a:gd name="connsiteX71" fmla="*/ 46499 w 1066735"/>
                <a:gd name="connsiteY71" fmla="*/ 813861 h 967406"/>
                <a:gd name="connsiteX72" fmla="*/ 38655 w 1066735"/>
                <a:gd name="connsiteY72" fmla="*/ 790098 h 967406"/>
                <a:gd name="connsiteX73" fmla="*/ 71542 w 1066735"/>
                <a:gd name="connsiteY73" fmla="*/ 777222 h 967406"/>
                <a:gd name="connsiteX74" fmla="*/ 85779 w 1066735"/>
                <a:gd name="connsiteY74" fmla="*/ 790882 h 967406"/>
                <a:gd name="connsiteX75" fmla="*/ 87587 w 1066735"/>
                <a:gd name="connsiteY75" fmla="*/ 816798 h 967406"/>
                <a:gd name="connsiteX76" fmla="*/ 85625 w 1066735"/>
                <a:gd name="connsiteY76" fmla="*/ 817766 h 967406"/>
                <a:gd name="connsiteX77" fmla="*/ 87712 w 1066735"/>
                <a:gd name="connsiteY77" fmla="*/ 818594 h 967406"/>
                <a:gd name="connsiteX78" fmla="*/ 87868 w 1066735"/>
                <a:gd name="connsiteY78" fmla="*/ 820834 h 967406"/>
                <a:gd name="connsiteX79" fmla="*/ 89386 w 1066735"/>
                <a:gd name="connsiteY79" fmla="*/ 819259 h 967406"/>
                <a:gd name="connsiteX80" fmla="*/ 113531 w 1066735"/>
                <a:gd name="connsiteY80" fmla="*/ 828847 h 967406"/>
                <a:gd name="connsiteX81" fmla="*/ 122224 w 1066735"/>
                <a:gd name="connsiteY81" fmla="*/ 846560 h 967406"/>
                <a:gd name="connsiteX82" fmla="*/ 99974 w 1066735"/>
                <a:gd name="connsiteY82" fmla="*/ 873986 h 967406"/>
                <a:gd name="connsiteX83" fmla="*/ 79713 w 1066735"/>
                <a:gd name="connsiteY83" fmla="*/ 859300 h 967406"/>
                <a:gd name="connsiteX84" fmla="*/ 103650 w 1066735"/>
                <a:gd name="connsiteY84" fmla="*/ 852229 h 967406"/>
                <a:gd name="connsiteX85" fmla="*/ 81546 w 1066735"/>
                <a:gd name="connsiteY85" fmla="*/ 835711 h 967406"/>
                <a:gd name="connsiteX86" fmla="*/ 60790 w 1066735"/>
                <a:gd name="connsiteY86" fmla="*/ 864020 h 967406"/>
                <a:gd name="connsiteX87" fmla="*/ 74845 w 1066735"/>
                <a:gd name="connsiteY87" fmla="*/ 884389 h 96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066735" h="967406">
                  <a:moveTo>
                    <a:pt x="218289" y="723150"/>
                  </a:moveTo>
                  <a:cubicBezTo>
                    <a:pt x="104982" y="568138"/>
                    <a:pt x="169235" y="328367"/>
                    <a:pt x="361803" y="187608"/>
                  </a:cubicBezTo>
                  <a:cubicBezTo>
                    <a:pt x="554371" y="46849"/>
                    <a:pt x="802332" y="58404"/>
                    <a:pt x="915640" y="213416"/>
                  </a:cubicBezTo>
                  <a:cubicBezTo>
                    <a:pt x="1028947" y="368429"/>
                    <a:pt x="964694" y="608199"/>
                    <a:pt x="772126" y="748958"/>
                  </a:cubicBezTo>
                  <a:cubicBezTo>
                    <a:pt x="579558" y="889717"/>
                    <a:pt x="331597" y="878163"/>
                    <a:pt x="218289" y="723150"/>
                  </a:cubicBezTo>
                  <a:close/>
                  <a:moveTo>
                    <a:pt x="180962" y="898978"/>
                  </a:moveTo>
                  <a:cubicBezTo>
                    <a:pt x="185100" y="893319"/>
                    <a:pt x="186999" y="888920"/>
                    <a:pt x="187266" y="884813"/>
                  </a:cubicBezTo>
                  <a:lnTo>
                    <a:pt x="183843" y="872624"/>
                  </a:lnTo>
                  <a:lnTo>
                    <a:pt x="187636" y="860438"/>
                  </a:lnTo>
                  <a:cubicBezTo>
                    <a:pt x="187547" y="855570"/>
                    <a:pt x="185911" y="849918"/>
                    <a:pt x="182159" y="843501"/>
                  </a:cubicBezTo>
                  <a:cubicBezTo>
                    <a:pt x="170544" y="874378"/>
                    <a:pt x="144187" y="863243"/>
                    <a:pt x="144187" y="841790"/>
                  </a:cubicBezTo>
                  <a:cubicBezTo>
                    <a:pt x="144187" y="827489"/>
                    <a:pt x="152972" y="821623"/>
                    <a:pt x="170544" y="824195"/>
                  </a:cubicBezTo>
                  <a:cubicBezTo>
                    <a:pt x="167713" y="811059"/>
                    <a:pt x="156913" y="807963"/>
                    <a:pt x="138145" y="814907"/>
                  </a:cubicBezTo>
                  <a:cubicBezTo>
                    <a:pt x="138145" y="808115"/>
                    <a:pt x="139483" y="802034"/>
                    <a:pt x="141693" y="796735"/>
                  </a:cubicBezTo>
                  <a:lnTo>
                    <a:pt x="143645" y="793735"/>
                  </a:lnTo>
                  <a:lnTo>
                    <a:pt x="145905" y="793281"/>
                  </a:lnTo>
                  <a:lnTo>
                    <a:pt x="196114" y="846556"/>
                  </a:lnTo>
                  <a:lnTo>
                    <a:pt x="207100" y="853621"/>
                  </a:lnTo>
                  <a:lnTo>
                    <a:pt x="211184" y="858144"/>
                  </a:lnTo>
                  <a:cubicBezTo>
                    <a:pt x="216400" y="871613"/>
                    <a:pt x="208805" y="900142"/>
                    <a:pt x="180962" y="898978"/>
                  </a:cubicBezTo>
                  <a:close/>
                  <a:moveTo>
                    <a:pt x="38567" y="704172"/>
                  </a:moveTo>
                  <a:cubicBezTo>
                    <a:pt x="45908" y="677288"/>
                    <a:pt x="75396" y="678711"/>
                    <a:pt x="86648" y="687769"/>
                  </a:cubicBezTo>
                  <a:lnTo>
                    <a:pt x="90725" y="694762"/>
                  </a:lnTo>
                  <a:lnTo>
                    <a:pt x="93973" y="706820"/>
                  </a:lnTo>
                  <a:lnTo>
                    <a:pt x="129494" y="770830"/>
                  </a:lnTo>
                  <a:lnTo>
                    <a:pt x="128376" y="772846"/>
                  </a:lnTo>
                  <a:lnTo>
                    <a:pt x="124925" y="773795"/>
                  </a:lnTo>
                  <a:cubicBezTo>
                    <a:pt x="119205" y="774292"/>
                    <a:pt x="113005" y="773721"/>
                    <a:pt x="106533" y="771660"/>
                  </a:cubicBezTo>
                  <a:cubicBezTo>
                    <a:pt x="118846" y="755885"/>
                    <a:pt x="119174" y="744655"/>
                    <a:pt x="107517" y="737971"/>
                  </a:cubicBezTo>
                  <a:cubicBezTo>
                    <a:pt x="104634" y="755494"/>
                    <a:pt x="96379" y="762084"/>
                    <a:pt x="82752" y="757743"/>
                  </a:cubicBezTo>
                  <a:cubicBezTo>
                    <a:pt x="62312" y="751232"/>
                    <a:pt x="59701" y="722739"/>
                    <a:pt x="92648" y="721043"/>
                  </a:cubicBezTo>
                  <a:cubicBezTo>
                    <a:pt x="82697" y="709999"/>
                    <a:pt x="73093" y="707944"/>
                    <a:pt x="65355" y="710599"/>
                  </a:cubicBezTo>
                  <a:lnTo>
                    <a:pt x="65100" y="710881"/>
                  </a:lnTo>
                  <a:lnTo>
                    <a:pt x="64745" y="709553"/>
                  </a:lnTo>
                  <a:cubicBezTo>
                    <a:pt x="57638" y="702275"/>
                    <a:pt x="51863" y="699721"/>
                    <a:pt x="38567" y="704172"/>
                  </a:cubicBezTo>
                  <a:close/>
                  <a:moveTo>
                    <a:pt x="95538" y="812874"/>
                  </a:moveTo>
                  <a:lnTo>
                    <a:pt x="102955" y="805176"/>
                  </a:lnTo>
                  <a:cubicBezTo>
                    <a:pt x="105260" y="799508"/>
                    <a:pt x="104842" y="793393"/>
                    <a:pt x="101701" y="786829"/>
                  </a:cubicBezTo>
                  <a:lnTo>
                    <a:pt x="123968" y="792093"/>
                  </a:lnTo>
                  <a:lnTo>
                    <a:pt x="122224" y="814907"/>
                  </a:lnTo>
                  <a:cubicBezTo>
                    <a:pt x="116924" y="809921"/>
                    <a:pt x="111224" y="807667"/>
                    <a:pt x="105124" y="808144"/>
                  </a:cubicBezTo>
                  <a:close/>
                  <a:moveTo>
                    <a:pt x="74845" y="884389"/>
                  </a:moveTo>
                  <a:cubicBezTo>
                    <a:pt x="81677" y="888783"/>
                    <a:pt x="89967" y="890861"/>
                    <a:pt x="97641" y="890861"/>
                  </a:cubicBezTo>
                  <a:cubicBezTo>
                    <a:pt x="107873" y="890860"/>
                    <a:pt x="119368" y="883629"/>
                    <a:pt x="132127" y="869168"/>
                  </a:cubicBezTo>
                  <a:lnTo>
                    <a:pt x="144178" y="874595"/>
                  </a:lnTo>
                  <a:lnTo>
                    <a:pt x="141289" y="877175"/>
                  </a:lnTo>
                  <a:cubicBezTo>
                    <a:pt x="137827" y="883803"/>
                    <a:pt x="136693" y="893222"/>
                    <a:pt x="141666" y="906066"/>
                  </a:cubicBezTo>
                  <a:cubicBezTo>
                    <a:pt x="151612" y="931752"/>
                    <a:pt x="186582" y="933709"/>
                    <a:pt x="200066" y="928489"/>
                  </a:cubicBezTo>
                  <a:cubicBezTo>
                    <a:pt x="209056" y="925008"/>
                    <a:pt x="216978" y="918881"/>
                    <a:pt x="223837" y="910106"/>
                  </a:cubicBezTo>
                  <a:cubicBezTo>
                    <a:pt x="230186" y="942657"/>
                    <a:pt x="245331" y="961757"/>
                    <a:pt x="269270" y="967406"/>
                  </a:cubicBezTo>
                  <a:cubicBezTo>
                    <a:pt x="283165" y="947109"/>
                    <a:pt x="281500" y="922790"/>
                    <a:pt x="264272" y="894450"/>
                  </a:cubicBezTo>
                  <a:lnTo>
                    <a:pt x="270585" y="893941"/>
                  </a:lnTo>
                  <a:lnTo>
                    <a:pt x="351528" y="923152"/>
                  </a:lnTo>
                  <a:cubicBezTo>
                    <a:pt x="496329" y="958796"/>
                    <a:pt x="671714" y="923623"/>
                    <a:pt x="820371" y="814960"/>
                  </a:cubicBezTo>
                  <a:cubicBezTo>
                    <a:pt x="1058223" y="641100"/>
                    <a:pt x="1137587" y="344946"/>
                    <a:pt x="997634" y="153481"/>
                  </a:cubicBezTo>
                  <a:cubicBezTo>
                    <a:pt x="857681" y="-37985"/>
                    <a:pt x="551409" y="-52256"/>
                    <a:pt x="313557" y="121605"/>
                  </a:cubicBezTo>
                  <a:cubicBezTo>
                    <a:pt x="164899" y="230267"/>
                    <a:pt x="78151" y="386701"/>
                    <a:pt x="68164" y="535490"/>
                  </a:cubicBezTo>
                  <a:lnTo>
                    <a:pt x="71314" y="618487"/>
                  </a:lnTo>
                  <a:lnTo>
                    <a:pt x="68168" y="626166"/>
                  </a:lnTo>
                  <a:cubicBezTo>
                    <a:pt x="46393" y="601149"/>
                    <a:pt x="23728" y="592180"/>
                    <a:pt x="172" y="599259"/>
                  </a:cubicBezTo>
                  <a:cubicBezTo>
                    <a:pt x="-1714" y="623784"/>
                    <a:pt x="11888" y="644011"/>
                    <a:pt x="40977" y="659942"/>
                  </a:cubicBezTo>
                  <a:cubicBezTo>
                    <a:pt x="30535" y="663812"/>
                    <a:pt x="22292" y="669503"/>
                    <a:pt x="16247" y="677011"/>
                  </a:cubicBezTo>
                  <a:cubicBezTo>
                    <a:pt x="7179" y="688275"/>
                    <a:pt x="-1570" y="722189"/>
                    <a:pt x="19886" y="739461"/>
                  </a:cubicBezTo>
                  <a:cubicBezTo>
                    <a:pt x="30615" y="748098"/>
                    <a:pt x="39933" y="749877"/>
                    <a:pt x="47300" y="748590"/>
                  </a:cubicBezTo>
                  <a:lnTo>
                    <a:pt x="51311" y="746222"/>
                  </a:lnTo>
                  <a:lnTo>
                    <a:pt x="53006" y="760925"/>
                  </a:lnTo>
                  <a:cubicBezTo>
                    <a:pt x="35354" y="768692"/>
                    <a:pt x="24975" y="777450"/>
                    <a:pt x="21869" y="787199"/>
                  </a:cubicBezTo>
                  <a:cubicBezTo>
                    <a:pt x="19540" y="794512"/>
                    <a:pt x="19003" y="803040"/>
                    <a:pt x="21116" y="810884"/>
                  </a:cubicBezTo>
                  <a:cubicBezTo>
                    <a:pt x="23228" y="818727"/>
                    <a:pt x="27990" y="825886"/>
                    <a:pt x="36258" y="830459"/>
                  </a:cubicBezTo>
                  <a:cubicBezTo>
                    <a:pt x="52793" y="839604"/>
                    <a:pt x="66833" y="827744"/>
                    <a:pt x="69531" y="819274"/>
                  </a:cubicBezTo>
                  <a:cubicBezTo>
                    <a:pt x="72229" y="810805"/>
                    <a:pt x="74096" y="797529"/>
                    <a:pt x="60502" y="793199"/>
                  </a:cubicBezTo>
                  <a:cubicBezTo>
                    <a:pt x="46908" y="788869"/>
                    <a:pt x="49102" y="814690"/>
                    <a:pt x="46499" y="813861"/>
                  </a:cubicBezTo>
                  <a:cubicBezTo>
                    <a:pt x="43896" y="813031"/>
                    <a:pt x="34227" y="803998"/>
                    <a:pt x="38655" y="790098"/>
                  </a:cubicBezTo>
                  <a:cubicBezTo>
                    <a:pt x="43083" y="776198"/>
                    <a:pt x="61706" y="774089"/>
                    <a:pt x="71542" y="777222"/>
                  </a:cubicBezTo>
                  <a:cubicBezTo>
                    <a:pt x="76460" y="778789"/>
                    <a:pt x="82132" y="783477"/>
                    <a:pt x="85779" y="790882"/>
                  </a:cubicBezTo>
                  <a:lnTo>
                    <a:pt x="87587" y="816798"/>
                  </a:lnTo>
                  <a:lnTo>
                    <a:pt x="85625" y="817766"/>
                  </a:lnTo>
                  <a:lnTo>
                    <a:pt x="87712" y="818594"/>
                  </a:lnTo>
                  <a:lnTo>
                    <a:pt x="87868" y="820834"/>
                  </a:lnTo>
                  <a:lnTo>
                    <a:pt x="89386" y="819259"/>
                  </a:lnTo>
                  <a:lnTo>
                    <a:pt x="113531" y="828847"/>
                  </a:lnTo>
                  <a:cubicBezTo>
                    <a:pt x="119478" y="834570"/>
                    <a:pt x="122225" y="841398"/>
                    <a:pt x="122224" y="846560"/>
                  </a:cubicBezTo>
                  <a:cubicBezTo>
                    <a:pt x="122224" y="856882"/>
                    <a:pt x="114563" y="873986"/>
                    <a:pt x="99974" y="873986"/>
                  </a:cubicBezTo>
                  <a:cubicBezTo>
                    <a:pt x="85385" y="873987"/>
                    <a:pt x="79714" y="862032"/>
                    <a:pt x="79713" y="859300"/>
                  </a:cubicBezTo>
                  <a:cubicBezTo>
                    <a:pt x="79713" y="856568"/>
                    <a:pt x="103650" y="866496"/>
                    <a:pt x="103650" y="852229"/>
                  </a:cubicBezTo>
                  <a:cubicBezTo>
                    <a:pt x="103650" y="837962"/>
                    <a:pt x="90435" y="835711"/>
                    <a:pt x="81546" y="835711"/>
                  </a:cubicBezTo>
                  <a:cubicBezTo>
                    <a:pt x="72657" y="835711"/>
                    <a:pt x="57094" y="845489"/>
                    <a:pt x="60790" y="864020"/>
                  </a:cubicBezTo>
                  <a:cubicBezTo>
                    <a:pt x="62637" y="873285"/>
                    <a:pt x="68013" y="879996"/>
                    <a:pt x="74845" y="884389"/>
                  </a:cubicBezTo>
                  <a:close/>
                </a:path>
              </a:pathLst>
            </a:custGeom>
            <a:blipFill>
              <a:blip r:embed="rId3"/>
              <a:tile tx="0" ty="0" sx="20000" sy="20000" flip="none" algn="tl"/>
            </a:blipFill>
            <a:ln w="9525" cap="flat">
              <a:noFill/>
              <a:prstDash val="solid"/>
              <a:miter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" h="6350" prst="angle"/>
            </a:sp3d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BF77725-C2C2-4E85-84CC-F773E75DE953}"/>
                </a:ext>
              </a:extLst>
            </p:cNvPr>
            <p:cNvSpPr/>
            <p:nvPr/>
          </p:nvSpPr>
          <p:spPr>
            <a:xfrm>
              <a:off x="8554232" y="1133150"/>
              <a:ext cx="988174" cy="1227584"/>
            </a:xfrm>
            <a:custGeom>
              <a:avLst/>
              <a:gdLst>
                <a:gd name="connsiteX0" fmla="*/ 347663 w 695326"/>
                <a:gd name="connsiteY0" fmla="*/ 101241 h 863786"/>
                <a:gd name="connsiteX1" fmla="*/ 81497 w 695326"/>
                <a:gd name="connsiteY1" fmla="*/ 431892 h 863786"/>
                <a:gd name="connsiteX2" fmla="*/ 347663 w 695326"/>
                <a:gd name="connsiteY2" fmla="*/ 762543 h 863786"/>
                <a:gd name="connsiteX3" fmla="*/ 613829 w 695326"/>
                <a:gd name="connsiteY3" fmla="*/ 431892 h 863786"/>
                <a:gd name="connsiteX4" fmla="*/ 347663 w 695326"/>
                <a:gd name="connsiteY4" fmla="*/ 101241 h 863786"/>
                <a:gd name="connsiteX5" fmla="*/ 347663 w 695326"/>
                <a:gd name="connsiteY5" fmla="*/ 0 h 863786"/>
                <a:gd name="connsiteX6" fmla="*/ 695326 w 695326"/>
                <a:gd name="connsiteY6" fmla="*/ 431893 h 863786"/>
                <a:gd name="connsiteX7" fmla="*/ 347663 w 695326"/>
                <a:gd name="connsiteY7" fmla="*/ 863786 h 863786"/>
                <a:gd name="connsiteX8" fmla="*/ 0 w 695326"/>
                <a:gd name="connsiteY8" fmla="*/ 431893 h 863786"/>
                <a:gd name="connsiteX9" fmla="*/ 347663 w 695326"/>
                <a:gd name="connsiteY9" fmla="*/ 0 h 86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5326" h="863786">
                  <a:moveTo>
                    <a:pt x="347663" y="101241"/>
                  </a:moveTo>
                  <a:cubicBezTo>
                    <a:pt x="200664" y="101241"/>
                    <a:pt x="81497" y="249278"/>
                    <a:pt x="81497" y="431892"/>
                  </a:cubicBezTo>
                  <a:cubicBezTo>
                    <a:pt x="81497" y="614506"/>
                    <a:pt x="200664" y="762543"/>
                    <a:pt x="347663" y="762543"/>
                  </a:cubicBezTo>
                  <a:cubicBezTo>
                    <a:pt x="494662" y="762543"/>
                    <a:pt x="613829" y="614506"/>
                    <a:pt x="613829" y="431892"/>
                  </a:cubicBezTo>
                  <a:cubicBezTo>
                    <a:pt x="613829" y="249278"/>
                    <a:pt x="494662" y="101241"/>
                    <a:pt x="347663" y="101241"/>
                  </a:cubicBezTo>
                  <a:close/>
                  <a:moveTo>
                    <a:pt x="347663" y="0"/>
                  </a:moveTo>
                  <a:cubicBezTo>
                    <a:pt x="539672" y="0"/>
                    <a:pt x="695326" y="193365"/>
                    <a:pt x="695326" y="431893"/>
                  </a:cubicBezTo>
                  <a:cubicBezTo>
                    <a:pt x="695326" y="670421"/>
                    <a:pt x="539672" y="863786"/>
                    <a:pt x="347663" y="863786"/>
                  </a:cubicBezTo>
                  <a:cubicBezTo>
                    <a:pt x="155654" y="863786"/>
                    <a:pt x="0" y="670421"/>
                    <a:pt x="0" y="431893"/>
                  </a:cubicBezTo>
                  <a:cubicBezTo>
                    <a:pt x="0" y="193365"/>
                    <a:pt x="155654" y="0"/>
                    <a:pt x="347663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35" name="Group 134" descr="Photo Frame">
            <a:extLst>
              <a:ext uri="{FF2B5EF4-FFF2-40B4-BE49-F238E27FC236}">
                <a16:creationId xmlns:a16="http://schemas.microsoft.com/office/drawing/2014/main" id="{7D3107D3-F0A8-4F24-A64A-F847241A4616}"/>
              </a:ext>
            </a:extLst>
          </p:cNvPr>
          <p:cNvGrpSpPr/>
          <p:nvPr/>
        </p:nvGrpSpPr>
        <p:grpSpPr>
          <a:xfrm>
            <a:off x="8459534" y="1388335"/>
            <a:ext cx="1316574" cy="1033780"/>
            <a:chOff x="3379147" y="813607"/>
            <a:chExt cx="1316574" cy="103378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B8C52FC-3953-45C3-A042-DE2BF5A02072}"/>
                </a:ext>
              </a:extLst>
            </p:cNvPr>
            <p:cNvSpPr>
              <a:spLocks/>
            </p:cNvSpPr>
            <p:nvPr/>
          </p:nvSpPr>
          <p:spPr>
            <a:xfrm>
              <a:off x="3379147" y="813607"/>
              <a:ext cx="1316574" cy="1033780"/>
            </a:xfrm>
            <a:prstGeom prst="rect">
              <a:avLst/>
            </a:prstGeom>
            <a:blipFill>
              <a:blip r:embed="rId5"/>
              <a:tile tx="0" ty="0" sx="10000" sy="10000" flip="none" algn="tl"/>
            </a:blip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8287564-27FF-458F-9D5F-3C400F6B94A1}"/>
                </a:ext>
              </a:extLst>
            </p:cNvPr>
            <p:cNvSpPr>
              <a:spLocks/>
            </p:cNvSpPr>
            <p:nvPr/>
          </p:nvSpPr>
          <p:spPr>
            <a:xfrm>
              <a:off x="3494350" y="925305"/>
              <a:ext cx="1086168" cy="810383"/>
            </a:xfrm>
            <a:custGeom>
              <a:avLst/>
              <a:gdLst>
                <a:gd name="connsiteX0" fmla="*/ 0 w 987425"/>
                <a:gd name="connsiteY0" fmla="*/ 0 h 736712"/>
                <a:gd name="connsiteX1" fmla="*/ 987425 w 987425"/>
                <a:gd name="connsiteY1" fmla="*/ 0 h 736712"/>
                <a:gd name="connsiteX2" fmla="*/ 987425 w 987425"/>
                <a:gd name="connsiteY2" fmla="*/ 736712 h 736712"/>
                <a:gd name="connsiteX3" fmla="*/ 0 w 987425"/>
                <a:gd name="connsiteY3" fmla="*/ 736712 h 7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425" h="736712">
                  <a:moveTo>
                    <a:pt x="0" y="0"/>
                  </a:moveTo>
                  <a:lnTo>
                    <a:pt x="987425" y="0"/>
                  </a:lnTo>
                  <a:lnTo>
                    <a:pt x="987425" y="736712"/>
                  </a:lnTo>
                  <a:lnTo>
                    <a:pt x="0" y="736712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20000" sy="20000" flip="none" algn="tl"/>
            </a:blip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43" name="Group 142" descr="Photo Frame">
            <a:extLst>
              <a:ext uri="{FF2B5EF4-FFF2-40B4-BE49-F238E27FC236}">
                <a16:creationId xmlns:a16="http://schemas.microsoft.com/office/drawing/2014/main" id="{F318C533-E1D6-4CEB-93C2-F4814363AC1F}"/>
              </a:ext>
            </a:extLst>
          </p:cNvPr>
          <p:cNvGrpSpPr/>
          <p:nvPr/>
        </p:nvGrpSpPr>
        <p:grpSpPr>
          <a:xfrm>
            <a:off x="8487652" y="4600088"/>
            <a:ext cx="1752361" cy="1391827"/>
            <a:chOff x="3018393" y="4464866"/>
            <a:chExt cx="1752361" cy="1391827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0D30485-A35D-482C-B399-C34206D17AB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198660" y="4284599"/>
              <a:ext cx="1391827" cy="1752361"/>
            </a:xfrm>
            <a:prstGeom prst="rect">
              <a:avLst/>
            </a:prstGeom>
            <a:blipFill>
              <a:blip r:embed="rId3"/>
              <a:tile tx="0" ty="0" sx="40000" sy="40000" flip="none" algn="tl"/>
            </a:blip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A8CC8BA-265E-4ED4-8392-9DCE3A61BA90}"/>
                </a:ext>
              </a:extLst>
            </p:cNvPr>
            <p:cNvSpPr>
              <a:spLocks/>
            </p:cNvSpPr>
            <p:nvPr/>
          </p:nvSpPr>
          <p:spPr>
            <a:xfrm rot="5400000">
              <a:off x="3326000" y="4427109"/>
              <a:ext cx="1137151" cy="14673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9" name="Group 158" descr="Photo Frame">
            <a:extLst>
              <a:ext uri="{FF2B5EF4-FFF2-40B4-BE49-F238E27FC236}">
                <a16:creationId xmlns:a16="http://schemas.microsoft.com/office/drawing/2014/main" id="{B321BCD8-1983-4118-8A69-51D581037E67}"/>
              </a:ext>
            </a:extLst>
          </p:cNvPr>
          <p:cNvGrpSpPr/>
          <p:nvPr/>
        </p:nvGrpSpPr>
        <p:grpSpPr>
          <a:xfrm>
            <a:off x="8487304" y="2849253"/>
            <a:ext cx="1292276" cy="1292276"/>
            <a:chOff x="9233700" y="3016495"/>
            <a:chExt cx="1292276" cy="129227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D9FB6A9-0E0A-465C-B6D0-6D78EFA465B7}"/>
                </a:ext>
              </a:extLst>
            </p:cNvPr>
            <p:cNvSpPr/>
            <p:nvPr/>
          </p:nvSpPr>
          <p:spPr>
            <a:xfrm>
              <a:off x="9233700" y="3016495"/>
              <a:ext cx="1292276" cy="1292276"/>
            </a:xfrm>
            <a:custGeom>
              <a:avLst/>
              <a:gdLst>
                <a:gd name="connsiteX0" fmla="*/ 0 w 2174324"/>
                <a:gd name="connsiteY0" fmla="*/ 0 h 2174324"/>
                <a:gd name="connsiteX1" fmla="*/ 2174324 w 2174324"/>
                <a:gd name="connsiteY1" fmla="*/ 0 h 2174324"/>
                <a:gd name="connsiteX2" fmla="*/ 2174324 w 2174324"/>
                <a:gd name="connsiteY2" fmla="*/ 2174324 h 2174324"/>
                <a:gd name="connsiteX3" fmla="*/ 0 w 2174324"/>
                <a:gd name="connsiteY3" fmla="*/ 2174324 h 217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4324" h="2174324">
                  <a:moveTo>
                    <a:pt x="0" y="0"/>
                  </a:moveTo>
                  <a:lnTo>
                    <a:pt x="2174324" y="0"/>
                  </a:lnTo>
                  <a:lnTo>
                    <a:pt x="2174324" y="2174324"/>
                  </a:lnTo>
                  <a:lnTo>
                    <a:pt x="0" y="21743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4AFF3E2-B489-4122-9847-95687D44C1A8}"/>
                </a:ext>
              </a:extLst>
            </p:cNvPr>
            <p:cNvSpPr/>
            <p:nvPr/>
          </p:nvSpPr>
          <p:spPr>
            <a:xfrm flipH="1" flipV="1">
              <a:off x="9233700" y="4266531"/>
              <a:ext cx="1292276" cy="42240"/>
            </a:xfrm>
            <a:custGeom>
              <a:avLst/>
              <a:gdLst>
                <a:gd name="connsiteX0" fmla="*/ 2103253 w 2174324"/>
                <a:gd name="connsiteY0" fmla="*/ 71071 h 71071"/>
                <a:gd name="connsiteX1" fmla="*/ 1840641 w 2174324"/>
                <a:gd name="connsiteY1" fmla="*/ 71071 h 71071"/>
                <a:gd name="connsiteX2" fmla="*/ 1795540 w 2174324"/>
                <a:gd name="connsiteY2" fmla="*/ 71071 h 71071"/>
                <a:gd name="connsiteX3" fmla="*/ 1548731 w 2174324"/>
                <a:gd name="connsiteY3" fmla="*/ 71071 h 71071"/>
                <a:gd name="connsiteX4" fmla="*/ 1532928 w 2174324"/>
                <a:gd name="connsiteY4" fmla="*/ 71071 h 71071"/>
                <a:gd name="connsiteX5" fmla="*/ 1299105 w 2174324"/>
                <a:gd name="connsiteY5" fmla="*/ 71071 h 71071"/>
                <a:gd name="connsiteX6" fmla="*/ 1241018 w 2174324"/>
                <a:gd name="connsiteY6" fmla="*/ 71071 h 71071"/>
                <a:gd name="connsiteX7" fmla="*/ 1007195 w 2174324"/>
                <a:gd name="connsiteY7" fmla="*/ 71071 h 71071"/>
                <a:gd name="connsiteX8" fmla="*/ 991392 w 2174324"/>
                <a:gd name="connsiteY8" fmla="*/ 71071 h 71071"/>
                <a:gd name="connsiteX9" fmla="*/ 804149 w 2174324"/>
                <a:gd name="connsiteY9" fmla="*/ 71071 h 71071"/>
                <a:gd name="connsiteX10" fmla="*/ 699482 w 2174324"/>
                <a:gd name="connsiteY10" fmla="*/ 71071 h 71071"/>
                <a:gd name="connsiteX11" fmla="*/ 546451 w 2174324"/>
                <a:gd name="connsiteY11" fmla="*/ 71071 h 71071"/>
                <a:gd name="connsiteX12" fmla="*/ 496436 w 2174324"/>
                <a:gd name="connsiteY12" fmla="*/ 71071 h 71071"/>
                <a:gd name="connsiteX13" fmla="*/ 378784 w 2174324"/>
                <a:gd name="connsiteY13" fmla="*/ 71071 h 71071"/>
                <a:gd name="connsiteX14" fmla="*/ 238738 w 2174324"/>
                <a:gd name="connsiteY14" fmla="*/ 71071 h 71071"/>
                <a:gd name="connsiteX15" fmla="*/ 71071 w 2174324"/>
                <a:gd name="connsiteY15" fmla="*/ 71071 h 71071"/>
                <a:gd name="connsiteX16" fmla="*/ 0 w 2174324"/>
                <a:gd name="connsiteY16" fmla="*/ 0 h 71071"/>
                <a:gd name="connsiteX17" fmla="*/ 238738 w 2174324"/>
                <a:gd name="connsiteY17" fmla="*/ 0 h 71071"/>
                <a:gd name="connsiteX18" fmla="*/ 378784 w 2174324"/>
                <a:gd name="connsiteY18" fmla="*/ 0 h 71071"/>
                <a:gd name="connsiteX19" fmla="*/ 496436 w 2174324"/>
                <a:gd name="connsiteY19" fmla="*/ 0 h 71071"/>
                <a:gd name="connsiteX20" fmla="*/ 617522 w 2174324"/>
                <a:gd name="connsiteY20" fmla="*/ 0 h 71071"/>
                <a:gd name="connsiteX21" fmla="*/ 699482 w 2174324"/>
                <a:gd name="connsiteY21" fmla="*/ 0 h 71071"/>
                <a:gd name="connsiteX22" fmla="*/ 875220 w 2174324"/>
                <a:gd name="connsiteY22" fmla="*/ 0 h 71071"/>
                <a:gd name="connsiteX23" fmla="*/ 991392 w 2174324"/>
                <a:gd name="connsiteY23" fmla="*/ 0 h 71071"/>
                <a:gd name="connsiteX24" fmla="*/ 1078266 w 2174324"/>
                <a:gd name="connsiteY24" fmla="*/ 0 h 71071"/>
                <a:gd name="connsiteX25" fmla="*/ 1241018 w 2174324"/>
                <a:gd name="connsiteY25" fmla="*/ 0 h 71071"/>
                <a:gd name="connsiteX26" fmla="*/ 1370176 w 2174324"/>
                <a:gd name="connsiteY26" fmla="*/ 0 h 71071"/>
                <a:gd name="connsiteX27" fmla="*/ 1532928 w 2174324"/>
                <a:gd name="connsiteY27" fmla="*/ 0 h 71071"/>
                <a:gd name="connsiteX28" fmla="*/ 1619802 w 2174324"/>
                <a:gd name="connsiteY28" fmla="*/ 0 h 71071"/>
                <a:gd name="connsiteX29" fmla="*/ 1795540 w 2174324"/>
                <a:gd name="connsiteY29" fmla="*/ 0 h 71071"/>
                <a:gd name="connsiteX30" fmla="*/ 1911712 w 2174324"/>
                <a:gd name="connsiteY30" fmla="*/ 0 h 71071"/>
                <a:gd name="connsiteX31" fmla="*/ 2174324 w 2174324"/>
                <a:gd name="connsiteY31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2103253" y="71071"/>
                  </a:moveTo>
                  <a:lnTo>
                    <a:pt x="1840641" y="71071"/>
                  </a:lnTo>
                  <a:lnTo>
                    <a:pt x="1795540" y="71071"/>
                  </a:lnTo>
                  <a:lnTo>
                    <a:pt x="1548731" y="71071"/>
                  </a:lnTo>
                  <a:lnTo>
                    <a:pt x="1532928" y="71071"/>
                  </a:lnTo>
                  <a:lnTo>
                    <a:pt x="1299105" y="71071"/>
                  </a:lnTo>
                  <a:lnTo>
                    <a:pt x="1241018" y="71071"/>
                  </a:lnTo>
                  <a:lnTo>
                    <a:pt x="1007195" y="71071"/>
                  </a:lnTo>
                  <a:lnTo>
                    <a:pt x="991392" y="71071"/>
                  </a:lnTo>
                  <a:lnTo>
                    <a:pt x="804149" y="71071"/>
                  </a:lnTo>
                  <a:lnTo>
                    <a:pt x="699482" y="71071"/>
                  </a:lnTo>
                  <a:lnTo>
                    <a:pt x="546451" y="71071"/>
                  </a:lnTo>
                  <a:lnTo>
                    <a:pt x="496436" y="71071"/>
                  </a:lnTo>
                  <a:lnTo>
                    <a:pt x="378784" y="71071"/>
                  </a:lnTo>
                  <a:lnTo>
                    <a:pt x="238738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38738" y="0"/>
                  </a:lnTo>
                  <a:lnTo>
                    <a:pt x="378784" y="0"/>
                  </a:lnTo>
                  <a:lnTo>
                    <a:pt x="496436" y="0"/>
                  </a:lnTo>
                  <a:lnTo>
                    <a:pt x="617522" y="0"/>
                  </a:lnTo>
                  <a:lnTo>
                    <a:pt x="699482" y="0"/>
                  </a:lnTo>
                  <a:lnTo>
                    <a:pt x="875220" y="0"/>
                  </a:lnTo>
                  <a:lnTo>
                    <a:pt x="991392" y="0"/>
                  </a:lnTo>
                  <a:lnTo>
                    <a:pt x="1078266" y="0"/>
                  </a:lnTo>
                  <a:lnTo>
                    <a:pt x="1241018" y="0"/>
                  </a:lnTo>
                  <a:lnTo>
                    <a:pt x="1370176" y="0"/>
                  </a:lnTo>
                  <a:lnTo>
                    <a:pt x="1532928" y="0"/>
                  </a:lnTo>
                  <a:lnTo>
                    <a:pt x="1619802" y="0"/>
                  </a:lnTo>
                  <a:lnTo>
                    <a:pt x="1795540" y="0"/>
                  </a:lnTo>
                  <a:lnTo>
                    <a:pt x="1911712" y="0"/>
                  </a:lnTo>
                  <a:lnTo>
                    <a:pt x="2174324" y="0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859155-D8B1-4903-B8FA-C3734AA8EA52}"/>
                </a:ext>
              </a:extLst>
            </p:cNvPr>
            <p:cNvSpPr/>
            <p:nvPr/>
          </p:nvSpPr>
          <p:spPr>
            <a:xfrm rot="5400000" flipH="1">
              <a:off x="9858718" y="3641513"/>
              <a:ext cx="1292275" cy="42240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1881338 w 2174323"/>
                <a:gd name="connsiteY1" fmla="*/ 0 h 71071"/>
                <a:gd name="connsiteX2" fmla="*/ 1795539 w 2174323"/>
                <a:gd name="connsiteY2" fmla="*/ 0 h 71071"/>
                <a:gd name="connsiteX3" fmla="*/ 1612159 w 2174323"/>
                <a:gd name="connsiteY3" fmla="*/ 0 h 71071"/>
                <a:gd name="connsiteX4" fmla="*/ 1502554 w 2174323"/>
                <a:gd name="connsiteY4" fmla="*/ 0 h 71071"/>
                <a:gd name="connsiteX5" fmla="*/ 1374256 w 2174323"/>
                <a:gd name="connsiteY5" fmla="*/ 0 h 71071"/>
                <a:gd name="connsiteX6" fmla="*/ 1233375 w 2174323"/>
                <a:gd name="connsiteY6" fmla="*/ 0 h 71071"/>
                <a:gd name="connsiteX7" fmla="*/ 1060556 w 2174323"/>
                <a:gd name="connsiteY7" fmla="*/ 0 h 71071"/>
                <a:gd name="connsiteX8" fmla="*/ 995472 w 2174323"/>
                <a:gd name="connsiteY8" fmla="*/ 0 h 71071"/>
                <a:gd name="connsiteX9" fmla="*/ 793104 w 2174323"/>
                <a:gd name="connsiteY9" fmla="*/ 0 h 71071"/>
                <a:gd name="connsiteX10" fmla="*/ 681772 w 2174323"/>
                <a:gd name="connsiteY10" fmla="*/ 0 h 71071"/>
                <a:gd name="connsiteX11" fmla="*/ 655508 w 2174323"/>
                <a:gd name="connsiteY11" fmla="*/ 0 h 71071"/>
                <a:gd name="connsiteX12" fmla="*/ 414320 w 2174323"/>
                <a:gd name="connsiteY12" fmla="*/ 0 h 71071"/>
                <a:gd name="connsiteX13" fmla="*/ 378784 w 2174323"/>
                <a:gd name="connsiteY13" fmla="*/ 0 h 71071"/>
                <a:gd name="connsiteX14" fmla="*/ 276724 w 2174323"/>
                <a:gd name="connsiteY14" fmla="*/ 0 h 71071"/>
                <a:gd name="connsiteX15" fmla="*/ 0 w 2174323"/>
                <a:gd name="connsiteY15" fmla="*/ 0 h 71071"/>
                <a:gd name="connsiteX16" fmla="*/ 71071 w 2174323"/>
                <a:gd name="connsiteY16" fmla="*/ 71071 h 71071"/>
                <a:gd name="connsiteX17" fmla="*/ 276724 w 2174323"/>
                <a:gd name="connsiteY17" fmla="*/ 71071 h 71071"/>
                <a:gd name="connsiteX18" fmla="*/ 378784 w 2174323"/>
                <a:gd name="connsiteY18" fmla="*/ 71071 h 71071"/>
                <a:gd name="connsiteX19" fmla="*/ 414320 w 2174323"/>
                <a:gd name="connsiteY19" fmla="*/ 71071 h 71071"/>
                <a:gd name="connsiteX20" fmla="*/ 584437 w 2174323"/>
                <a:gd name="connsiteY20" fmla="*/ 71071 h 71071"/>
                <a:gd name="connsiteX21" fmla="*/ 681772 w 2174323"/>
                <a:gd name="connsiteY21" fmla="*/ 71071 h 71071"/>
                <a:gd name="connsiteX22" fmla="*/ 722033 w 2174323"/>
                <a:gd name="connsiteY22" fmla="*/ 71071 h 71071"/>
                <a:gd name="connsiteX23" fmla="*/ 989485 w 2174323"/>
                <a:gd name="connsiteY23" fmla="*/ 71071 h 71071"/>
                <a:gd name="connsiteX24" fmla="*/ 995472 w 2174323"/>
                <a:gd name="connsiteY24" fmla="*/ 65084 h 71071"/>
                <a:gd name="connsiteX25" fmla="*/ 995472 w 2174323"/>
                <a:gd name="connsiteY25" fmla="*/ 71071 h 71071"/>
                <a:gd name="connsiteX26" fmla="*/ 1233375 w 2174323"/>
                <a:gd name="connsiteY26" fmla="*/ 71071 h 71071"/>
                <a:gd name="connsiteX27" fmla="*/ 1303185 w 2174323"/>
                <a:gd name="connsiteY27" fmla="*/ 71071 h 71071"/>
                <a:gd name="connsiteX28" fmla="*/ 1502554 w 2174323"/>
                <a:gd name="connsiteY28" fmla="*/ 71071 h 71071"/>
                <a:gd name="connsiteX29" fmla="*/ 1541088 w 2174323"/>
                <a:gd name="connsiteY29" fmla="*/ 71071 h 71071"/>
                <a:gd name="connsiteX30" fmla="*/ 1795539 w 2174323"/>
                <a:gd name="connsiteY30" fmla="*/ 71071 h 71071"/>
                <a:gd name="connsiteX31" fmla="*/ 1810267 w 2174323"/>
                <a:gd name="connsiteY31" fmla="*/ 71071 h 71071"/>
                <a:gd name="connsiteX32" fmla="*/ 2103252 w 2174323"/>
                <a:gd name="connsiteY32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1881338" y="0"/>
                  </a:lnTo>
                  <a:lnTo>
                    <a:pt x="1795539" y="0"/>
                  </a:lnTo>
                  <a:lnTo>
                    <a:pt x="1612159" y="0"/>
                  </a:lnTo>
                  <a:lnTo>
                    <a:pt x="1502554" y="0"/>
                  </a:lnTo>
                  <a:lnTo>
                    <a:pt x="1374256" y="0"/>
                  </a:lnTo>
                  <a:lnTo>
                    <a:pt x="1233375" y="0"/>
                  </a:lnTo>
                  <a:lnTo>
                    <a:pt x="1060556" y="0"/>
                  </a:lnTo>
                  <a:lnTo>
                    <a:pt x="995472" y="0"/>
                  </a:lnTo>
                  <a:lnTo>
                    <a:pt x="793104" y="0"/>
                  </a:lnTo>
                  <a:lnTo>
                    <a:pt x="681772" y="0"/>
                  </a:lnTo>
                  <a:lnTo>
                    <a:pt x="655508" y="0"/>
                  </a:lnTo>
                  <a:lnTo>
                    <a:pt x="414320" y="0"/>
                  </a:lnTo>
                  <a:lnTo>
                    <a:pt x="378784" y="0"/>
                  </a:lnTo>
                  <a:lnTo>
                    <a:pt x="276724" y="0"/>
                  </a:lnTo>
                  <a:lnTo>
                    <a:pt x="0" y="0"/>
                  </a:lnTo>
                  <a:lnTo>
                    <a:pt x="71071" y="71071"/>
                  </a:lnTo>
                  <a:lnTo>
                    <a:pt x="276724" y="71071"/>
                  </a:lnTo>
                  <a:lnTo>
                    <a:pt x="378784" y="71071"/>
                  </a:lnTo>
                  <a:lnTo>
                    <a:pt x="414320" y="71071"/>
                  </a:lnTo>
                  <a:lnTo>
                    <a:pt x="584437" y="71071"/>
                  </a:lnTo>
                  <a:lnTo>
                    <a:pt x="681772" y="71071"/>
                  </a:lnTo>
                  <a:lnTo>
                    <a:pt x="722033" y="71071"/>
                  </a:lnTo>
                  <a:lnTo>
                    <a:pt x="989485" y="71071"/>
                  </a:lnTo>
                  <a:lnTo>
                    <a:pt x="995472" y="65084"/>
                  </a:lnTo>
                  <a:lnTo>
                    <a:pt x="995472" y="71071"/>
                  </a:lnTo>
                  <a:lnTo>
                    <a:pt x="1233375" y="71071"/>
                  </a:lnTo>
                  <a:lnTo>
                    <a:pt x="1303185" y="71071"/>
                  </a:lnTo>
                  <a:lnTo>
                    <a:pt x="1502554" y="71071"/>
                  </a:lnTo>
                  <a:lnTo>
                    <a:pt x="1541088" y="71071"/>
                  </a:lnTo>
                  <a:lnTo>
                    <a:pt x="1795539" y="71071"/>
                  </a:lnTo>
                  <a:lnTo>
                    <a:pt x="1810267" y="71071"/>
                  </a:lnTo>
                  <a:lnTo>
                    <a:pt x="2103252" y="71071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16C348A-3285-4797-833D-065FD64E6008}"/>
                </a:ext>
              </a:extLst>
            </p:cNvPr>
            <p:cNvSpPr/>
            <p:nvPr/>
          </p:nvSpPr>
          <p:spPr>
            <a:xfrm rot="16200000">
              <a:off x="8608683" y="3641513"/>
              <a:ext cx="1292275" cy="42240"/>
            </a:xfrm>
            <a:custGeom>
              <a:avLst/>
              <a:gdLst>
                <a:gd name="connsiteX0" fmla="*/ 2174323 w 2174323"/>
                <a:gd name="connsiteY0" fmla="*/ 0 h 71071"/>
                <a:gd name="connsiteX1" fmla="*/ 2103252 w 2174323"/>
                <a:gd name="connsiteY1" fmla="*/ 71071 h 71071"/>
                <a:gd name="connsiteX2" fmla="*/ 1810267 w 2174323"/>
                <a:gd name="connsiteY2" fmla="*/ 71071 h 71071"/>
                <a:gd name="connsiteX3" fmla="*/ 1795539 w 2174323"/>
                <a:gd name="connsiteY3" fmla="*/ 71071 h 71071"/>
                <a:gd name="connsiteX4" fmla="*/ 1541088 w 2174323"/>
                <a:gd name="connsiteY4" fmla="*/ 71071 h 71071"/>
                <a:gd name="connsiteX5" fmla="*/ 1502554 w 2174323"/>
                <a:gd name="connsiteY5" fmla="*/ 71071 h 71071"/>
                <a:gd name="connsiteX6" fmla="*/ 1303185 w 2174323"/>
                <a:gd name="connsiteY6" fmla="*/ 71071 h 71071"/>
                <a:gd name="connsiteX7" fmla="*/ 1233375 w 2174323"/>
                <a:gd name="connsiteY7" fmla="*/ 71071 h 71071"/>
                <a:gd name="connsiteX8" fmla="*/ 995472 w 2174323"/>
                <a:gd name="connsiteY8" fmla="*/ 71071 h 71071"/>
                <a:gd name="connsiteX9" fmla="*/ 995472 w 2174323"/>
                <a:gd name="connsiteY9" fmla="*/ 65084 h 71071"/>
                <a:gd name="connsiteX10" fmla="*/ 989485 w 2174323"/>
                <a:gd name="connsiteY10" fmla="*/ 71071 h 71071"/>
                <a:gd name="connsiteX11" fmla="*/ 722033 w 2174323"/>
                <a:gd name="connsiteY11" fmla="*/ 71071 h 71071"/>
                <a:gd name="connsiteX12" fmla="*/ 681772 w 2174323"/>
                <a:gd name="connsiteY12" fmla="*/ 71071 h 71071"/>
                <a:gd name="connsiteX13" fmla="*/ 584437 w 2174323"/>
                <a:gd name="connsiteY13" fmla="*/ 71071 h 71071"/>
                <a:gd name="connsiteX14" fmla="*/ 414320 w 2174323"/>
                <a:gd name="connsiteY14" fmla="*/ 71071 h 71071"/>
                <a:gd name="connsiteX15" fmla="*/ 378784 w 2174323"/>
                <a:gd name="connsiteY15" fmla="*/ 71071 h 71071"/>
                <a:gd name="connsiteX16" fmla="*/ 276724 w 2174323"/>
                <a:gd name="connsiteY16" fmla="*/ 71071 h 71071"/>
                <a:gd name="connsiteX17" fmla="*/ 71071 w 2174323"/>
                <a:gd name="connsiteY17" fmla="*/ 71071 h 71071"/>
                <a:gd name="connsiteX18" fmla="*/ 0 w 2174323"/>
                <a:gd name="connsiteY18" fmla="*/ 0 h 71071"/>
                <a:gd name="connsiteX19" fmla="*/ 276724 w 2174323"/>
                <a:gd name="connsiteY19" fmla="*/ 0 h 71071"/>
                <a:gd name="connsiteX20" fmla="*/ 378784 w 2174323"/>
                <a:gd name="connsiteY20" fmla="*/ 0 h 71071"/>
                <a:gd name="connsiteX21" fmla="*/ 414320 w 2174323"/>
                <a:gd name="connsiteY21" fmla="*/ 0 h 71071"/>
                <a:gd name="connsiteX22" fmla="*/ 655508 w 2174323"/>
                <a:gd name="connsiteY22" fmla="*/ 0 h 71071"/>
                <a:gd name="connsiteX23" fmla="*/ 681772 w 2174323"/>
                <a:gd name="connsiteY23" fmla="*/ 0 h 71071"/>
                <a:gd name="connsiteX24" fmla="*/ 793104 w 2174323"/>
                <a:gd name="connsiteY24" fmla="*/ 0 h 71071"/>
                <a:gd name="connsiteX25" fmla="*/ 995472 w 2174323"/>
                <a:gd name="connsiteY25" fmla="*/ 0 h 71071"/>
                <a:gd name="connsiteX26" fmla="*/ 1060556 w 2174323"/>
                <a:gd name="connsiteY26" fmla="*/ 0 h 71071"/>
                <a:gd name="connsiteX27" fmla="*/ 1233375 w 2174323"/>
                <a:gd name="connsiteY27" fmla="*/ 0 h 71071"/>
                <a:gd name="connsiteX28" fmla="*/ 1374256 w 2174323"/>
                <a:gd name="connsiteY28" fmla="*/ 0 h 71071"/>
                <a:gd name="connsiteX29" fmla="*/ 1502554 w 2174323"/>
                <a:gd name="connsiteY29" fmla="*/ 0 h 71071"/>
                <a:gd name="connsiteX30" fmla="*/ 1612159 w 2174323"/>
                <a:gd name="connsiteY30" fmla="*/ 0 h 71071"/>
                <a:gd name="connsiteX31" fmla="*/ 1795539 w 2174323"/>
                <a:gd name="connsiteY31" fmla="*/ 0 h 71071"/>
                <a:gd name="connsiteX32" fmla="*/ 1881338 w 2174323"/>
                <a:gd name="connsiteY32" fmla="*/ 0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4323" h="71071">
                  <a:moveTo>
                    <a:pt x="2174323" y="0"/>
                  </a:moveTo>
                  <a:lnTo>
                    <a:pt x="2103252" y="71071"/>
                  </a:lnTo>
                  <a:lnTo>
                    <a:pt x="1810267" y="71071"/>
                  </a:lnTo>
                  <a:lnTo>
                    <a:pt x="1795539" y="71071"/>
                  </a:lnTo>
                  <a:lnTo>
                    <a:pt x="1541088" y="71071"/>
                  </a:lnTo>
                  <a:lnTo>
                    <a:pt x="1502554" y="71071"/>
                  </a:lnTo>
                  <a:lnTo>
                    <a:pt x="1303185" y="71071"/>
                  </a:lnTo>
                  <a:lnTo>
                    <a:pt x="1233375" y="71071"/>
                  </a:lnTo>
                  <a:lnTo>
                    <a:pt x="995472" y="71071"/>
                  </a:lnTo>
                  <a:lnTo>
                    <a:pt x="995472" y="65084"/>
                  </a:lnTo>
                  <a:lnTo>
                    <a:pt x="989485" y="71071"/>
                  </a:lnTo>
                  <a:lnTo>
                    <a:pt x="722033" y="71071"/>
                  </a:lnTo>
                  <a:lnTo>
                    <a:pt x="681772" y="71071"/>
                  </a:lnTo>
                  <a:lnTo>
                    <a:pt x="584437" y="71071"/>
                  </a:lnTo>
                  <a:lnTo>
                    <a:pt x="414320" y="71071"/>
                  </a:lnTo>
                  <a:lnTo>
                    <a:pt x="378784" y="71071"/>
                  </a:lnTo>
                  <a:lnTo>
                    <a:pt x="276724" y="71071"/>
                  </a:lnTo>
                  <a:lnTo>
                    <a:pt x="71071" y="71071"/>
                  </a:lnTo>
                  <a:lnTo>
                    <a:pt x="0" y="0"/>
                  </a:lnTo>
                  <a:lnTo>
                    <a:pt x="276724" y="0"/>
                  </a:lnTo>
                  <a:lnTo>
                    <a:pt x="378784" y="0"/>
                  </a:lnTo>
                  <a:lnTo>
                    <a:pt x="414320" y="0"/>
                  </a:lnTo>
                  <a:lnTo>
                    <a:pt x="655508" y="0"/>
                  </a:lnTo>
                  <a:lnTo>
                    <a:pt x="681772" y="0"/>
                  </a:lnTo>
                  <a:lnTo>
                    <a:pt x="793104" y="0"/>
                  </a:lnTo>
                  <a:lnTo>
                    <a:pt x="995472" y="0"/>
                  </a:lnTo>
                  <a:lnTo>
                    <a:pt x="1060556" y="0"/>
                  </a:lnTo>
                  <a:lnTo>
                    <a:pt x="1233375" y="0"/>
                  </a:lnTo>
                  <a:lnTo>
                    <a:pt x="1374256" y="0"/>
                  </a:lnTo>
                  <a:lnTo>
                    <a:pt x="1502554" y="0"/>
                  </a:lnTo>
                  <a:lnTo>
                    <a:pt x="1612159" y="0"/>
                  </a:lnTo>
                  <a:lnTo>
                    <a:pt x="1795539" y="0"/>
                  </a:lnTo>
                  <a:lnTo>
                    <a:pt x="1881338" y="0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73C2CAE-9EF2-4A5F-9973-B9C129C721B5}"/>
                </a:ext>
              </a:extLst>
            </p:cNvPr>
            <p:cNvSpPr/>
            <p:nvPr/>
          </p:nvSpPr>
          <p:spPr>
            <a:xfrm>
              <a:off x="9233700" y="3016495"/>
              <a:ext cx="1292276" cy="42240"/>
            </a:xfrm>
            <a:custGeom>
              <a:avLst/>
              <a:gdLst>
                <a:gd name="connsiteX0" fmla="*/ 0 w 2174324"/>
                <a:gd name="connsiteY0" fmla="*/ 0 h 71071"/>
                <a:gd name="connsiteX1" fmla="*/ 261620 w 2174324"/>
                <a:gd name="connsiteY1" fmla="*/ 0 h 71071"/>
                <a:gd name="connsiteX2" fmla="*/ 378784 w 2174324"/>
                <a:gd name="connsiteY2" fmla="*/ 0 h 71071"/>
                <a:gd name="connsiteX3" fmla="*/ 494173 w 2174324"/>
                <a:gd name="connsiteY3" fmla="*/ 0 h 71071"/>
                <a:gd name="connsiteX4" fmla="*/ 640404 w 2174324"/>
                <a:gd name="connsiteY4" fmla="*/ 0 h 71071"/>
                <a:gd name="connsiteX5" fmla="*/ 794559 w 2174324"/>
                <a:gd name="connsiteY5" fmla="*/ 0 h 71071"/>
                <a:gd name="connsiteX6" fmla="*/ 872957 w 2174324"/>
                <a:gd name="connsiteY6" fmla="*/ 0 h 71071"/>
                <a:gd name="connsiteX7" fmla="*/ 1061330 w 2174324"/>
                <a:gd name="connsiteY7" fmla="*/ 0 h 71071"/>
                <a:gd name="connsiteX8" fmla="*/ 1173343 w 2174324"/>
                <a:gd name="connsiteY8" fmla="*/ 0 h 71071"/>
                <a:gd name="connsiteX9" fmla="*/ 1327498 w 2174324"/>
                <a:gd name="connsiteY9" fmla="*/ 0 h 71071"/>
                <a:gd name="connsiteX10" fmla="*/ 1440114 w 2174324"/>
                <a:gd name="connsiteY10" fmla="*/ 0 h 71071"/>
                <a:gd name="connsiteX11" fmla="*/ 1613474 w 2174324"/>
                <a:gd name="connsiteY11" fmla="*/ 0 h 71071"/>
                <a:gd name="connsiteX12" fmla="*/ 1706282 w 2174324"/>
                <a:gd name="connsiteY12" fmla="*/ 0 h 71071"/>
                <a:gd name="connsiteX13" fmla="*/ 1795540 w 2174324"/>
                <a:gd name="connsiteY13" fmla="*/ 0 h 71071"/>
                <a:gd name="connsiteX14" fmla="*/ 1992258 w 2174324"/>
                <a:gd name="connsiteY14" fmla="*/ 0 h 71071"/>
                <a:gd name="connsiteX15" fmla="*/ 2174324 w 2174324"/>
                <a:gd name="connsiteY15" fmla="*/ 0 h 71071"/>
                <a:gd name="connsiteX16" fmla="*/ 2103253 w 2174324"/>
                <a:gd name="connsiteY16" fmla="*/ 71071 h 71071"/>
                <a:gd name="connsiteX17" fmla="*/ 1921187 w 2174324"/>
                <a:gd name="connsiteY17" fmla="*/ 71071 h 71071"/>
                <a:gd name="connsiteX18" fmla="*/ 1795540 w 2174324"/>
                <a:gd name="connsiteY18" fmla="*/ 71071 h 71071"/>
                <a:gd name="connsiteX19" fmla="*/ 1635211 w 2174324"/>
                <a:gd name="connsiteY19" fmla="*/ 71071 h 71071"/>
                <a:gd name="connsiteX20" fmla="*/ 1613474 w 2174324"/>
                <a:gd name="connsiteY20" fmla="*/ 71071 h 71071"/>
                <a:gd name="connsiteX21" fmla="*/ 1369043 w 2174324"/>
                <a:gd name="connsiteY21" fmla="*/ 71071 h 71071"/>
                <a:gd name="connsiteX22" fmla="*/ 1327498 w 2174324"/>
                <a:gd name="connsiteY22" fmla="*/ 71071 h 71071"/>
                <a:gd name="connsiteX23" fmla="*/ 1102272 w 2174324"/>
                <a:gd name="connsiteY23" fmla="*/ 71071 h 71071"/>
                <a:gd name="connsiteX24" fmla="*/ 1061330 w 2174324"/>
                <a:gd name="connsiteY24" fmla="*/ 71071 h 71071"/>
                <a:gd name="connsiteX25" fmla="*/ 801886 w 2174324"/>
                <a:gd name="connsiteY25" fmla="*/ 71071 h 71071"/>
                <a:gd name="connsiteX26" fmla="*/ 794559 w 2174324"/>
                <a:gd name="connsiteY26" fmla="*/ 71071 h 71071"/>
                <a:gd name="connsiteX27" fmla="*/ 569333 w 2174324"/>
                <a:gd name="connsiteY27" fmla="*/ 71071 h 71071"/>
                <a:gd name="connsiteX28" fmla="*/ 494173 w 2174324"/>
                <a:gd name="connsiteY28" fmla="*/ 71071 h 71071"/>
                <a:gd name="connsiteX29" fmla="*/ 378784 w 2174324"/>
                <a:gd name="connsiteY29" fmla="*/ 71071 h 71071"/>
                <a:gd name="connsiteX30" fmla="*/ 261620 w 2174324"/>
                <a:gd name="connsiteY30" fmla="*/ 71071 h 71071"/>
                <a:gd name="connsiteX31" fmla="*/ 71071 w 2174324"/>
                <a:gd name="connsiteY31" fmla="*/ 71071 h 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324" h="71071">
                  <a:moveTo>
                    <a:pt x="0" y="0"/>
                  </a:moveTo>
                  <a:lnTo>
                    <a:pt x="261620" y="0"/>
                  </a:lnTo>
                  <a:lnTo>
                    <a:pt x="378784" y="0"/>
                  </a:lnTo>
                  <a:lnTo>
                    <a:pt x="494173" y="0"/>
                  </a:lnTo>
                  <a:lnTo>
                    <a:pt x="640404" y="0"/>
                  </a:lnTo>
                  <a:lnTo>
                    <a:pt x="794559" y="0"/>
                  </a:lnTo>
                  <a:lnTo>
                    <a:pt x="872957" y="0"/>
                  </a:lnTo>
                  <a:lnTo>
                    <a:pt x="1061330" y="0"/>
                  </a:lnTo>
                  <a:lnTo>
                    <a:pt x="1173343" y="0"/>
                  </a:lnTo>
                  <a:lnTo>
                    <a:pt x="1327498" y="0"/>
                  </a:lnTo>
                  <a:lnTo>
                    <a:pt x="1440114" y="0"/>
                  </a:lnTo>
                  <a:lnTo>
                    <a:pt x="1613474" y="0"/>
                  </a:lnTo>
                  <a:lnTo>
                    <a:pt x="1706282" y="0"/>
                  </a:lnTo>
                  <a:lnTo>
                    <a:pt x="1795540" y="0"/>
                  </a:lnTo>
                  <a:lnTo>
                    <a:pt x="1992258" y="0"/>
                  </a:lnTo>
                  <a:lnTo>
                    <a:pt x="2174324" y="0"/>
                  </a:lnTo>
                  <a:lnTo>
                    <a:pt x="2103253" y="71071"/>
                  </a:lnTo>
                  <a:lnTo>
                    <a:pt x="1921187" y="71071"/>
                  </a:lnTo>
                  <a:lnTo>
                    <a:pt x="1795540" y="71071"/>
                  </a:lnTo>
                  <a:lnTo>
                    <a:pt x="1635211" y="71071"/>
                  </a:lnTo>
                  <a:lnTo>
                    <a:pt x="1613474" y="71071"/>
                  </a:lnTo>
                  <a:lnTo>
                    <a:pt x="1369043" y="71071"/>
                  </a:lnTo>
                  <a:lnTo>
                    <a:pt x="1327498" y="71071"/>
                  </a:lnTo>
                  <a:lnTo>
                    <a:pt x="1102272" y="71071"/>
                  </a:lnTo>
                  <a:lnTo>
                    <a:pt x="1061330" y="71071"/>
                  </a:lnTo>
                  <a:lnTo>
                    <a:pt x="801886" y="71071"/>
                  </a:lnTo>
                  <a:lnTo>
                    <a:pt x="794559" y="71071"/>
                  </a:lnTo>
                  <a:lnTo>
                    <a:pt x="569333" y="71071"/>
                  </a:lnTo>
                  <a:lnTo>
                    <a:pt x="494173" y="71071"/>
                  </a:lnTo>
                  <a:lnTo>
                    <a:pt x="378784" y="71071"/>
                  </a:lnTo>
                  <a:lnTo>
                    <a:pt x="261620" y="71071"/>
                  </a:lnTo>
                  <a:lnTo>
                    <a:pt x="71071" y="71071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48" name="Group 147" descr="Photo Frame">
            <a:extLst>
              <a:ext uri="{FF2B5EF4-FFF2-40B4-BE49-F238E27FC236}">
                <a16:creationId xmlns:a16="http://schemas.microsoft.com/office/drawing/2014/main" id="{6CEFF1D0-FE4A-4889-B15B-07F9A0D7D170}"/>
              </a:ext>
            </a:extLst>
          </p:cNvPr>
          <p:cNvGrpSpPr/>
          <p:nvPr userDrawn="1"/>
        </p:nvGrpSpPr>
        <p:grpSpPr>
          <a:xfrm>
            <a:off x="1489057" y="1753462"/>
            <a:ext cx="909445" cy="1145023"/>
            <a:chOff x="5476010" y="5385613"/>
            <a:chExt cx="683279" cy="860273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0E3C9E8-6363-422B-AD91-A0C7E795B5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6010" y="5385613"/>
              <a:ext cx="683279" cy="860273"/>
            </a:xfrm>
            <a:prstGeom prst="rect">
              <a:avLst/>
            </a:prstGeom>
            <a:blipFill dpi="0" rotWithShape="1">
              <a:blip r:embed="rId5"/>
              <a:srcRect/>
              <a:tile tx="0" ty="0" sx="10000" sy="10000" flip="none" algn="tl"/>
            </a:blip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B2B8911-D87E-4830-B0A0-420E1511F4E7}"/>
                </a:ext>
              </a:extLst>
            </p:cNvPr>
            <p:cNvSpPr>
              <a:spLocks/>
            </p:cNvSpPr>
            <p:nvPr/>
          </p:nvSpPr>
          <p:spPr>
            <a:xfrm>
              <a:off x="5549415" y="5455575"/>
              <a:ext cx="536470" cy="7203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B19B267-1621-4FCD-AA98-4D626166C892}"/>
                </a:ext>
              </a:extLst>
            </p:cNvPr>
            <p:cNvSpPr>
              <a:spLocks/>
            </p:cNvSpPr>
            <p:nvPr/>
          </p:nvSpPr>
          <p:spPr>
            <a:xfrm>
              <a:off x="5639627" y="5557786"/>
              <a:ext cx="356044" cy="515927"/>
            </a:xfrm>
            <a:custGeom>
              <a:avLst/>
              <a:gdLst>
                <a:gd name="connsiteX0" fmla="*/ 0 w 823909"/>
                <a:gd name="connsiteY0" fmla="*/ 0 h 1193886"/>
                <a:gd name="connsiteX1" fmla="*/ 823909 w 823909"/>
                <a:gd name="connsiteY1" fmla="*/ 0 h 1193886"/>
                <a:gd name="connsiteX2" fmla="*/ 823909 w 823909"/>
                <a:gd name="connsiteY2" fmla="*/ 1193886 h 1193886"/>
                <a:gd name="connsiteX3" fmla="*/ 0 w 823909"/>
                <a:gd name="connsiteY3" fmla="*/ 1193886 h 119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09" h="1193886">
                  <a:moveTo>
                    <a:pt x="0" y="0"/>
                  </a:moveTo>
                  <a:lnTo>
                    <a:pt x="823909" y="0"/>
                  </a:lnTo>
                  <a:lnTo>
                    <a:pt x="823909" y="1193886"/>
                  </a:lnTo>
                  <a:lnTo>
                    <a:pt x="0" y="119388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 dirty="0"/>
            </a:p>
          </p:txBody>
        </p:sp>
      </p:grpSp>
      <p:grpSp>
        <p:nvGrpSpPr>
          <p:cNvPr id="149" name="Group 148" descr="Photo Frame">
            <a:extLst>
              <a:ext uri="{FF2B5EF4-FFF2-40B4-BE49-F238E27FC236}">
                <a16:creationId xmlns:a16="http://schemas.microsoft.com/office/drawing/2014/main" id="{FB739378-D8E0-4545-B590-0F5A3BAD5587}"/>
              </a:ext>
            </a:extLst>
          </p:cNvPr>
          <p:cNvGrpSpPr/>
          <p:nvPr userDrawn="1"/>
        </p:nvGrpSpPr>
        <p:grpSpPr>
          <a:xfrm>
            <a:off x="343458" y="3151294"/>
            <a:ext cx="909445" cy="1145023"/>
            <a:chOff x="6441652" y="5385613"/>
            <a:chExt cx="683279" cy="860273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2E6DC8D-89A8-444D-A48C-DDAA28E36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1652" y="5385613"/>
              <a:ext cx="683279" cy="860273"/>
            </a:xfrm>
            <a:prstGeom prst="rect">
              <a:avLst/>
            </a:prstGeom>
            <a:blipFill>
              <a:blip r:embed="rId5"/>
              <a:tile tx="0" ty="0" sx="10000" sy="10000" flip="none" algn="tl"/>
            </a:blip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75629EB-598A-4CBB-A48B-CEB0A52EC2A2}"/>
                </a:ext>
              </a:extLst>
            </p:cNvPr>
            <p:cNvSpPr>
              <a:spLocks/>
            </p:cNvSpPr>
            <p:nvPr/>
          </p:nvSpPr>
          <p:spPr>
            <a:xfrm>
              <a:off x="6515057" y="5455575"/>
              <a:ext cx="536470" cy="7203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8577626-6EC6-491A-8003-B7A238E6F8DA}"/>
                </a:ext>
              </a:extLst>
            </p:cNvPr>
            <p:cNvSpPr>
              <a:spLocks/>
            </p:cNvSpPr>
            <p:nvPr/>
          </p:nvSpPr>
          <p:spPr>
            <a:xfrm>
              <a:off x="6605269" y="5557786"/>
              <a:ext cx="356044" cy="515927"/>
            </a:xfrm>
            <a:custGeom>
              <a:avLst/>
              <a:gdLst>
                <a:gd name="connsiteX0" fmla="*/ 0 w 823909"/>
                <a:gd name="connsiteY0" fmla="*/ 0 h 1193886"/>
                <a:gd name="connsiteX1" fmla="*/ 823909 w 823909"/>
                <a:gd name="connsiteY1" fmla="*/ 0 h 1193886"/>
                <a:gd name="connsiteX2" fmla="*/ 823909 w 823909"/>
                <a:gd name="connsiteY2" fmla="*/ 1193886 h 1193886"/>
                <a:gd name="connsiteX3" fmla="*/ 0 w 823909"/>
                <a:gd name="connsiteY3" fmla="*/ 1193886 h 119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09" h="1193886">
                  <a:moveTo>
                    <a:pt x="0" y="0"/>
                  </a:moveTo>
                  <a:lnTo>
                    <a:pt x="823909" y="0"/>
                  </a:lnTo>
                  <a:lnTo>
                    <a:pt x="823909" y="1193886"/>
                  </a:lnTo>
                  <a:lnTo>
                    <a:pt x="0" y="119388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 dirty="0"/>
            </a:p>
          </p:txBody>
        </p:sp>
      </p:grpSp>
      <p:grpSp>
        <p:nvGrpSpPr>
          <p:cNvPr id="150" name="Group 149" descr="Photo Frame">
            <a:extLst>
              <a:ext uri="{FF2B5EF4-FFF2-40B4-BE49-F238E27FC236}">
                <a16:creationId xmlns:a16="http://schemas.microsoft.com/office/drawing/2014/main" id="{2985FB71-7381-4A3E-A4E3-5A525DDA13F7}"/>
              </a:ext>
            </a:extLst>
          </p:cNvPr>
          <p:cNvGrpSpPr/>
          <p:nvPr userDrawn="1"/>
        </p:nvGrpSpPr>
        <p:grpSpPr>
          <a:xfrm>
            <a:off x="1490200" y="3151294"/>
            <a:ext cx="909445" cy="1145023"/>
            <a:chOff x="7407295" y="5385613"/>
            <a:chExt cx="683279" cy="860273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4EB03A5-AB6D-47D5-9C0C-F4B487B008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7295" y="5385613"/>
              <a:ext cx="683279" cy="860273"/>
            </a:xfrm>
            <a:prstGeom prst="rect">
              <a:avLst/>
            </a:prstGeom>
            <a:blipFill>
              <a:blip r:embed="rId5"/>
              <a:tile tx="0" ty="0" sx="10000" sy="10000" flip="none" algn="tl"/>
            </a:blip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h="190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86D407A-E0EE-486B-89FC-81D63A6A47A7}"/>
                </a:ext>
              </a:extLst>
            </p:cNvPr>
            <p:cNvSpPr>
              <a:spLocks/>
            </p:cNvSpPr>
            <p:nvPr/>
          </p:nvSpPr>
          <p:spPr>
            <a:xfrm>
              <a:off x="7480700" y="5455575"/>
              <a:ext cx="536470" cy="7203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9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1F0EBE7-9841-48D6-82FE-E53033F0996E}"/>
                </a:ext>
              </a:extLst>
            </p:cNvPr>
            <p:cNvSpPr>
              <a:spLocks/>
            </p:cNvSpPr>
            <p:nvPr/>
          </p:nvSpPr>
          <p:spPr>
            <a:xfrm>
              <a:off x="7570912" y="5557786"/>
              <a:ext cx="356044" cy="515927"/>
            </a:xfrm>
            <a:custGeom>
              <a:avLst/>
              <a:gdLst>
                <a:gd name="connsiteX0" fmla="*/ 0 w 823909"/>
                <a:gd name="connsiteY0" fmla="*/ 0 h 1193886"/>
                <a:gd name="connsiteX1" fmla="*/ 823909 w 823909"/>
                <a:gd name="connsiteY1" fmla="*/ 0 h 1193886"/>
                <a:gd name="connsiteX2" fmla="*/ 823909 w 823909"/>
                <a:gd name="connsiteY2" fmla="*/ 1193886 h 1193886"/>
                <a:gd name="connsiteX3" fmla="*/ 0 w 823909"/>
                <a:gd name="connsiteY3" fmla="*/ 1193886 h 119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09" h="1193886">
                  <a:moveTo>
                    <a:pt x="0" y="0"/>
                  </a:moveTo>
                  <a:lnTo>
                    <a:pt x="823909" y="0"/>
                  </a:lnTo>
                  <a:lnTo>
                    <a:pt x="823909" y="1193886"/>
                  </a:lnTo>
                  <a:lnTo>
                    <a:pt x="0" y="119388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 dirty="0"/>
            </a:p>
          </p:txBody>
        </p:sp>
      </p:grpSp>
      <p:grpSp>
        <p:nvGrpSpPr>
          <p:cNvPr id="157" name="Group 156" descr="Photo Frame">
            <a:extLst>
              <a:ext uri="{FF2B5EF4-FFF2-40B4-BE49-F238E27FC236}">
                <a16:creationId xmlns:a16="http://schemas.microsoft.com/office/drawing/2014/main" id="{ABA4AFC3-FCE5-4593-AA3B-2DB80F4153E5}"/>
              </a:ext>
            </a:extLst>
          </p:cNvPr>
          <p:cNvGrpSpPr/>
          <p:nvPr/>
        </p:nvGrpSpPr>
        <p:grpSpPr>
          <a:xfrm>
            <a:off x="1759313" y="4602796"/>
            <a:ext cx="1960107" cy="1389119"/>
            <a:chOff x="9233700" y="4578563"/>
            <a:chExt cx="2156118" cy="1680834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2DEE30-D2EC-4C1A-A82C-4AB230248BE8}"/>
                </a:ext>
              </a:extLst>
            </p:cNvPr>
            <p:cNvSpPr/>
            <p:nvPr userDrawn="1"/>
          </p:nvSpPr>
          <p:spPr>
            <a:xfrm rot="10800000">
              <a:off x="9233702" y="4578563"/>
              <a:ext cx="2156116" cy="168083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521DD51-57CE-4BFF-AD9E-84B2A2616B67}"/>
                </a:ext>
              </a:extLst>
            </p:cNvPr>
            <p:cNvSpPr>
              <a:spLocks/>
            </p:cNvSpPr>
            <p:nvPr userDrawn="1"/>
          </p:nvSpPr>
          <p:spPr>
            <a:xfrm rot="10800000">
              <a:off x="9441165" y="4790324"/>
              <a:ext cx="1741189" cy="1257315"/>
            </a:xfrm>
            <a:custGeom>
              <a:avLst/>
              <a:gdLst>
                <a:gd name="connsiteX0" fmla="*/ 915988 w 915988"/>
                <a:gd name="connsiteY0" fmla="*/ 661436 h 661436"/>
                <a:gd name="connsiteX1" fmla="*/ 0 w 915988"/>
                <a:gd name="connsiteY1" fmla="*/ 661436 h 661436"/>
                <a:gd name="connsiteX2" fmla="*/ 0 w 915988"/>
                <a:gd name="connsiteY2" fmla="*/ 0 h 661436"/>
                <a:gd name="connsiteX3" fmla="*/ 915988 w 915988"/>
                <a:gd name="connsiteY3" fmla="*/ 0 h 66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988" h="661436">
                  <a:moveTo>
                    <a:pt x="915988" y="661436"/>
                  </a:moveTo>
                  <a:lnTo>
                    <a:pt x="0" y="661436"/>
                  </a:lnTo>
                  <a:lnTo>
                    <a:pt x="0" y="0"/>
                  </a:lnTo>
                  <a:lnTo>
                    <a:pt x="91598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12700" dist="12700" dir="1800000">
                <a:prstClr val="black">
                  <a:alpha val="1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E122963-26E0-4BA5-B9EE-6B498F3C6B05}"/>
                </a:ext>
              </a:extLst>
            </p:cNvPr>
            <p:cNvSpPr/>
            <p:nvPr userDrawn="1"/>
          </p:nvSpPr>
          <p:spPr>
            <a:xfrm rot="10800000">
              <a:off x="9233700" y="6047144"/>
              <a:ext cx="2156118" cy="212253"/>
            </a:xfrm>
            <a:custGeom>
              <a:avLst/>
              <a:gdLst>
                <a:gd name="connsiteX0" fmla="*/ 0 w 1134270"/>
                <a:gd name="connsiteY0" fmla="*/ 0 h 111660"/>
                <a:gd name="connsiteX1" fmla="*/ 539166 w 1134270"/>
                <a:gd name="connsiteY1" fmla="*/ 0 h 111660"/>
                <a:gd name="connsiteX2" fmla="*/ 595104 w 1134270"/>
                <a:gd name="connsiteY2" fmla="*/ 0 h 111660"/>
                <a:gd name="connsiteX3" fmla="*/ 1134270 w 1134270"/>
                <a:gd name="connsiteY3" fmla="*/ 0 h 111660"/>
                <a:gd name="connsiteX4" fmla="*/ 1022611 w 1134270"/>
                <a:gd name="connsiteY4" fmla="*/ 111660 h 111660"/>
                <a:gd name="connsiteX5" fmla="*/ 595104 w 1134270"/>
                <a:gd name="connsiteY5" fmla="*/ 111660 h 111660"/>
                <a:gd name="connsiteX6" fmla="*/ 539166 w 1134270"/>
                <a:gd name="connsiteY6" fmla="*/ 111660 h 111660"/>
                <a:gd name="connsiteX7" fmla="*/ 111659 w 1134270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0" y="0"/>
                  </a:moveTo>
                  <a:lnTo>
                    <a:pt x="539166" y="0"/>
                  </a:lnTo>
                  <a:lnTo>
                    <a:pt x="595104" y="0"/>
                  </a:lnTo>
                  <a:lnTo>
                    <a:pt x="1134270" y="0"/>
                  </a:lnTo>
                  <a:lnTo>
                    <a:pt x="1022611" y="111660"/>
                  </a:lnTo>
                  <a:lnTo>
                    <a:pt x="595104" y="111660"/>
                  </a:lnTo>
                  <a:lnTo>
                    <a:pt x="539166" y="111660"/>
                  </a:lnTo>
                  <a:lnTo>
                    <a:pt x="111659" y="111660"/>
                  </a:lnTo>
                  <a:close/>
                </a:path>
              </a:pathLst>
            </a:custGeom>
            <a:blipFill>
              <a:blip r:embed="rId5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D067FC-0EC8-4BF2-91BF-9693290B983B}"/>
                </a:ext>
              </a:extLst>
            </p:cNvPr>
            <p:cNvSpPr/>
            <p:nvPr userDrawn="1"/>
          </p:nvSpPr>
          <p:spPr>
            <a:xfrm rot="5400000" flipH="1" flipV="1">
              <a:off x="8499412" y="5312853"/>
              <a:ext cx="1680832" cy="212253"/>
            </a:xfrm>
            <a:custGeom>
              <a:avLst/>
              <a:gdLst>
                <a:gd name="connsiteX0" fmla="*/ 0 w 884236"/>
                <a:gd name="connsiteY0" fmla="*/ 0 h 111660"/>
                <a:gd name="connsiteX1" fmla="*/ 289131 w 884236"/>
                <a:gd name="connsiteY1" fmla="*/ 0 h 111660"/>
                <a:gd name="connsiteX2" fmla="*/ 595105 w 884236"/>
                <a:gd name="connsiteY2" fmla="*/ 0 h 111660"/>
                <a:gd name="connsiteX3" fmla="*/ 884236 w 884236"/>
                <a:gd name="connsiteY3" fmla="*/ 0 h 111660"/>
                <a:gd name="connsiteX4" fmla="*/ 772576 w 884236"/>
                <a:gd name="connsiteY4" fmla="*/ 111660 h 111660"/>
                <a:gd name="connsiteX5" fmla="*/ 595105 w 884236"/>
                <a:gd name="connsiteY5" fmla="*/ 111660 h 111660"/>
                <a:gd name="connsiteX6" fmla="*/ 289131 w 884236"/>
                <a:gd name="connsiteY6" fmla="*/ 111660 h 111660"/>
                <a:gd name="connsiteX7" fmla="*/ 111660 w 884236"/>
                <a:gd name="connsiteY7" fmla="*/ 11166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0" y="0"/>
                  </a:moveTo>
                  <a:lnTo>
                    <a:pt x="289131" y="0"/>
                  </a:lnTo>
                  <a:lnTo>
                    <a:pt x="595105" y="0"/>
                  </a:lnTo>
                  <a:lnTo>
                    <a:pt x="884236" y="0"/>
                  </a:ln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close/>
                </a:path>
              </a:pathLst>
            </a:custGeom>
            <a:blipFill>
              <a:blip r:embed="rId5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F60CB37-A097-49B9-A293-447333E61FA7}"/>
                </a:ext>
              </a:extLst>
            </p:cNvPr>
            <p:cNvSpPr/>
            <p:nvPr userDrawn="1"/>
          </p:nvSpPr>
          <p:spPr>
            <a:xfrm rot="10800000" flipV="1">
              <a:off x="9233700" y="4578563"/>
              <a:ext cx="2156118" cy="212253"/>
            </a:xfrm>
            <a:custGeom>
              <a:avLst/>
              <a:gdLst>
                <a:gd name="connsiteX0" fmla="*/ 111659 w 1134270"/>
                <a:gd name="connsiteY0" fmla="*/ 111660 h 111660"/>
                <a:gd name="connsiteX1" fmla="*/ 539166 w 1134270"/>
                <a:gd name="connsiteY1" fmla="*/ 111660 h 111660"/>
                <a:gd name="connsiteX2" fmla="*/ 595104 w 1134270"/>
                <a:gd name="connsiteY2" fmla="*/ 111660 h 111660"/>
                <a:gd name="connsiteX3" fmla="*/ 1022611 w 1134270"/>
                <a:gd name="connsiteY3" fmla="*/ 111660 h 111660"/>
                <a:gd name="connsiteX4" fmla="*/ 1134270 w 1134270"/>
                <a:gd name="connsiteY4" fmla="*/ 0 h 111660"/>
                <a:gd name="connsiteX5" fmla="*/ 595104 w 1134270"/>
                <a:gd name="connsiteY5" fmla="*/ 0 h 111660"/>
                <a:gd name="connsiteX6" fmla="*/ 539166 w 1134270"/>
                <a:gd name="connsiteY6" fmla="*/ 0 h 111660"/>
                <a:gd name="connsiteX7" fmla="*/ 0 w 1134270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4270" h="111660">
                  <a:moveTo>
                    <a:pt x="111659" y="111660"/>
                  </a:moveTo>
                  <a:lnTo>
                    <a:pt x="539166" y="111660"/>
                  </a:lnTo>
                  <a:lnTo>
                    <a:pt x="595104" y="111660"/>
                  </a:lnTo>
                  <a:lnTo>
                    <a:pt x="1022611" y="111660"/>
                  </a:lnTo>
                  <a:lnTo>
                    <a:pt x="1134270" y="0"/>
                  </a:lnTo>
                  <a:lnTo>
                    <a:pt x="595104" y="0"/>
                  </a:lnTo>
                  <a:lnTo>
                    <a:pt x="539166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5CB7912-E5EE-4C0B-B5E8-9EB7ABF0F21D}"/>
                </a:ext>
              </a:extLst>
            </p:cNvPr>
            <p:cNvSpPr/>
            <p:nvPr userDrawn="1"/>
          </p:nvSpPr>
          <p:spPr>
            <a:xfrm rot="5400000">
              <a:off x="10443275" y="5312853"/>
              <a:ext cx="1680832" cy="212253"/>
            </a:xfrm>
            <a:custGeom>
              <a:avLst/>
              <a:gdLst>
                <a:gd name="connsiteX0" fmla="*/ 884236 w 884236"/>
                <a:gd name="connsiteY0" fmla="*/ 0 h 111660"/>
                <a:gd name="connsiteX1" fmla="*/ 772576 w 884236"/>
                <a:gd name="connsiteY1" fmla="*/ 111660 h 111660"/>
                <a:gd name="connsiteX2" fmla="*/ 595105 w 884236"/>
                <a:gd name="connsiteY2" fmla="*/ 111660 h 111660"/>
                <a:gd name="connsiteX3" fmla="*/ 289131 w 884236"/>
                <a:gd name="connsiteY3" fmla="*/ 111660 h 111660"/>
                <a:gd name="connsiteX4" fmla="*/ 111660 w 884236"/>
                <a:gd name="connsiteY4" fmla="*/ 111660 h 111660"/>
                <a:gd name="connsiteX5" fmla="*/ 0 w 884236"/>
                <a:gd name="connsiteY5" fmla="*/ 0 h 111660"/>
                <a:gd name="connsiteX6" fmla="*/ 289131 w 884236"/>
                <a:gd name="connsiteY6" fmla="*/ 0 h 111660"/>
                <a:gd name="connsiteX7" fmla="*/ 595105 w 884236"/>
                <a:gd name="connsiteY7" fmla="*/ 0 h 11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4236" h="111660">
                  <a:moveTo>
                    <a:pt x="884236" y="0"/>
                  </a:moveTo>
                  <a:lnTo>
                    <a:pt x="772576" y="111660"/>
                  </a:lnTo>
                  <a:lnTo>
                    <a:pt x="595105" y="111660"/>
                  </a:lnTo>
                  <a:lnTo>
                    <a:pt x="289131" y="111660"/>
                  </a:lnTo>
                  <a:lnTo>
                    <a:pt x="111660" y="111660"/>
                  </a:lnTo>
                  <a:lnTo>
                    <a:pt x="0" y="0"/>
                  </a:lnTo>
                  <a:lnTo>
                    <a:pt x="289131" y="0"/>
                  </a:lnTo>
                  <a:lnTo>
                    <a:pt x="595105" y="0"/>
                  </a:lnTo>
                  <a:close/>
                </a:path>
              </a:pathLst>
            </a:custGeom>
            <a:blipFill>
              <a:blip r:embed="rId5"/>
              <a:tile tx="0" ty="0" sx="20000" sy="2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00" name="Graphic 12" descr="Ornament - page number border">
            <a:extLst>
              <a:ext uri="{FF2B5EF4-FFF2-40B4-BE49-F238E27FC236}">
                <a16:creationId xmlns:a16="http://schemas.microsoft.com/office/drawing/2014/main" id="{50A1A467-D07D-43AB-AEE6-CA2DD644BD96}"/>
              </a:ext>
            </a:extLst>
          </p:cNvPr>
          <p:cNvSpPr/>
          <p:nvPr/>
        </p:nvSpPr>
        <p:spPr>
          <a:xfrm rot="2700000">
            <a:off x="11572481" y="6311935"/>
            <a:ext cx="479362" cy="479362"/>
          </a:xfrm>
          <a:custGeom>
            <a:avLst/>
            <a:gdLst>
              <a:gd name="connsiteX0" fmla="*/ 216694 w 238125"/>
              <a:gd name="connsiteY0" fmla="*/ 88744 h 238125"/>
              <a:gd name="connsiteX1" fmla="*/ 216694 w 238125"/>
              <a:gd name="connsiteY1" fmla="*/ 78581 h 238125"/>
              <a:gd name="connsiteX2" fmla="*/ 211931 w 238125"/>
              <a:gd name="connsiteY2" fmla="*/ 73819 h 238125"/>
              <a:gd name="connsiteX3" fmla="*/ 169069 w 238125"/>
              <a:gd name="connsiteY3" fmla="*/ 30956 h 238125"/>
              <a:gd name="connsiteX4" fmla="*/ 164306 w 238125"/>
              <a:gd name="connsiteY4" fmla="*/ 26194 h 238125"/>
              <a:gd name="connsiteX5" fmla="*/ 154143 w 238125"/>
              <a:gd name="connsiteY5" fmla="*/ 26194 h 238125"/>
              <a:gd name="connsiteX6" fmla="*/ 121444 w 238125"/>
              <a:gd name="connsiteY6" fmla="*/ 7144 h 238125"/>
              <a:gd name="connsiteX7" fmla="*/ 88744 w 238125"/>
              <a:gd name="connsiteY7" fmla="*/ 26194 h 238125"/>
              <a:gd name="connsiteX8" fmla="*/ 78581 w 238125"/>
              <a:gd name="connsiteY8" fmla="*/ 26194 h 238125"/>
              <a:gd name="connsiteX9" fmla="*/ 73819 w 238125"/>
              <a:gd name="connsiteY9" fmla="*/ 30956 h 238125"/>
              <a:gd name="connsiteX10" fmla="*/ 30956 w 238125"/>
              <a:gd name="connsiteY10" fmla="*/ 73819 h 238125"/>
              <a:gd name="connsiteX11" fmla="*/ 26194 w 238125"/>
              <a:gd name="connsiteY11" fmla="*/ 78581 h 238125"/>
              <a:gd name="connsiteX12" fmla="*/ 26194 w 238125"/>
              <a:gd name="connsiteY12" fmla="*/ 88744 h 238125"/>
              <a:gd name="connsiteX13" fmla="*/ 7144 w 238125"/>
              <a:gd name="connsiteY13" fmla="*/ 121444 h 238125"/>
              <a:gd name="connsiteX14" fmla="*/ 26194 w 238125"/>
              <a:gd name="connsiteY14" fmla="*/ 154143 h 238125"/>
              <a:gd name="connsiteX15" fmla="*/ 26194 w 238125"/>
              <a:gd name="connsiteY15" fmla="*/ 164306 h 238125"/>
              <a:gd name="connsiteX16" fmla="*/ 30956 w 238125"/>
              <a:gd name="connsiteY16" fmla="*/ 169069 h 238125"/>
              <a:gd name="connsiteX17" fmla="*/ 73819 w 238125"/>
              <a:gd name="connsiteY17" fmla="*/ 211931 h 238125"/>
              <a:gd name="connsiteX18" fmla="*/ 78581 w 238125"/>
              <a:gd name="connsiteY18" fmla="*/ 216694 h 238125"/>
              <a:gd name="connsiteX19" fmla="*/ 88744 w 238125"/>
              <a:gd name="connsiteY19" fmla="*/ 216694 h 238125"/>
              <a:gd name="connsiteX20" fmla="*/ 121444 w 238125"/>
              <a:gd name="connsiteY20" fmla="*/ 235744 h 238125"/>
              <a:gd name="connsiteX21" fmla="*/ 154143 w 238125"/>
              <a:gd name="connsiteY21" fmla="*/ 216694 h 238125"/>
              <a:gd name="connsiteX22" fmla="*/ 164306 w 238125"/>
              <a:gd name="connsiteY22" fmla="*/ 216694 h 238125"/>
              <a:gd name="connsiteX23" fmla="*/ 169069 w 238125"/>
              <a:gd name="connsiteY23" fmla="*/ 211931 h 238125"/>
              <a:gd name="connsiteX24" fmla="*/ 211931 w 238125"/>
              <a:gd name="connsiteY24" fmla="*/ 169069 h 238125"/>
              <a:gd name="connsiteX25" fmla="*/ 216694 w 238125"/>
              <a:gd name="connsiteY25" fmla="*/ 164306 h 238125"/>
              <a:gd name="connsiteX26" fmla="*/ 216694 w 238125"/>
              <a:gd name="connsiteY26" fmla="*/ 154143 h 238125"/>
              <a:gd name="connsiteX27" fmla="*/ 235744 w 238125"/>
              <a:gd name="connsiteY27" fmla="*/ 121444 h 238125"/>
              <a:gd name="connsiteX28" fmla="*/ 216694 w 238125"/>
              <a:gd name="connsiteY28" fmla="*/ 88744 h 238125"/>
              <a:gd name="connsiteX29" fmla="*/ 211931 w 238125"/>
              <a:gd name="connsiteY29" fmla="*/ 145256 h 238125"/>
              <a:gd name="connsiteX30" fmla="*/ 207169 w 238125"/>
              <a:gd name="connsiteY30" fmla="*/ 150019 h 238125"/>
              <a:gd name="connsiteX31" fmla="*/ 207169 w 238125"/>
              <a:gd name="connsiteY31" fmla="*/ 159753 h 238125"/>
              <a:gd name="connsiteX32" fmla="*/ 159753 w 238125"/>
              <a:gd name="connsiteY32" fmla="*/ 207169 h 238125"/>
              <a:gd name="connsiteX33" fmla="*/ 150019 w 238125"/>
              <a:gd name="connsiteY33" fmla="*/ 207169 h 238125"/>
              <a:gd name="connsiteX34" fmla="*/ 145256 w 238125"/>
              <a:gd name="connsiteY34" fmla="*/ 211931 h 238125"/>
              <a:gd name="connsiteX35" fmla="*/ 121444 w 238125"/>
              <a:gd name="connsiteY35" fmla="*/ 226219 h 238125"/>
              <a:gd name="connsiteX36" fmla="*/ 97631 w 238125"/>
              <a:gd name="connsiteY36" fmla="*/ 211931 h 238125"/>
              <a:gd name="connsiteX37" fmla="*/ 92869 w 238125"/>
              <a:gd name="connsiteY37" fmla="*/ 207169 h 238125"/>
              <a:gd name="connsiteX38" fmla="*/ 83134 w 238125"/>
              <a:gd name="connsiteY38" fmla="*/ 207169 h 238125"/>
              <a:gd name="connsiteX39" fmla="*/ 35719 w 238125"/>
              <a:gd name="connsiteY39" fmla="*/ 159753 h 238125"/>
              <a:gd name="connsiteX40" fmla="*/ 35719 w 238125"/>
              <a:gd name="connsiteY40" fmla="*/ 150019 h 238125"/>
              <a:gd name="connsiteX41" fmla="*/ 30956 w 238125"/>
              <a:gd name="connsiteY41" fmla="*/ 145256 h 238125"/>
              <a:gd name="connsiteX42" fmla="*/ 16669 w 238125"/>
              <a:gd name="connsiteY42" fmla="*/ 121444 h 238125"/>
              <a:gd name="connsiteX43" fmla="*/ 30956 w 238125"/>
              <a:gd name="connsiteY43" fmla="*/ 97631 h 238125"/>
              <a:gd name="connsiteX44" fmla="*/ 35719 w 238125"/>
              <a:gd name="connsiteY44" fmla="*/ 92869 h 238125"/>
              <a:gd name="connsiteX45" fmla="*/ 35719 w 238125"/>
              <a:gd name="connsiteY45" fmla="*/ 83134 h 238125"/>
              <a:gd name="connsiteX46" fmla="*/ 83134 w 238125"/>
              <a:gd name="connsiteY46" fmla="*/ 35719 h 238125"/>
              <a:gd name="connsiteX47" fmla="*/ 92869 w 238125"/>
              <a:gd name="connsiteY47" fmla="*/ 35719 h 238125"/>
              <a:gd name="connsiteX48" fmla="*/ 97631 w 238125"/>
              <a:gd name="connsiteY48" fmla="*/ 30956 h 238125"/>
              <a:gd name="connsiteX49" fmla="*/ 121444 w 238125"/>
              <a:gd name="connsiteY49" fmla="*/ 16669 h 238125"/>
              <a:gd name="connsiteX50" fmla="*/ 145256 w 238125"/>
              <a:gd name="connsiteY50" fmla="*/ 30956 h 238125"/>
              <a:gd name="connsiteX51" fmla="*/ 150019 w 238125"/>
              <a:gd name="connsiteY51" fmla="*/ 35719 h 238125"/>
              <a:gd name="connsiteX52" fmla="*/ 159753 w 238125"/>
              <a:gd name="connsiteY52" fmla="*/ 35719 h 238125"/>
              <a:gd name="connsiteX53" fmla="*/ 207169 w 238125"/>
              <a:gd name="connsiteY53" fmla="*/ 83134 h 238125"/>
              <a:gd name="connsiteX54" fmla="*/ 207169 w 238125"/>
              <a:gd name="connsiteY54" fmla="*/ 92869 h 238125"/>
              <a:gd name="connsiteX55" fmla="*/ 211931 w 238125"/>
              <a:gd name="connsiteY55" fmla="*/ 97631 h 238125"/>
              <a:gd name="connsiteX56" fmla="*/ 226219 w 238125"/>
              <a:gd name="connsiteY56" fmla="*/ 121444 h 238125"/>
              <a:gd name="connsiteX57" fmla="*/ 211931 w 238125"/>
              <a:gd name="connsiteY57" fmla="*/ 145256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8125" h="238125">
                <a:moveTo>
                  <a:pt x="216694" y="88744"/>
                </a:moveTo>
                <a:lnTo>
                  <a:pt x="216694" y="78581"/>
                </a:lnTo>
                <a:cubicBezTo>
                  <a:pt x="216694" y="75952"/>
                  <a:pt x="214560" y="73819"/>
                  <a:pt x="211931" y="73819"/>
                </a:cubicBezTo>
                <a:cubicBezTo>
                  <a:pt x="188300" y="73819"/>
                  <a:pt x="169069" y="54588"/>
                  <a:pt x="169069" y="30956"/>
                </a:cubicBezTo>
                <a:cubicBezTo>
                  <a:pt x="169069" y="28327"/>
                  <a:pt x="166935" y="26194"/>
                  <a:pt x="164306" y="26194"/>
                </a:cubicBezTo>
                <a:lnTo>
                  <a:pt x="154143" y="26194"/>
                </a:lnTo>
                <a:cubicBezTo>
                  <a:pt x="151133" y="15202"/>
                  <a:pt x="137855" y="7144"/>
                  <a:pt x="121444" y="7144"/>
                </a:cubicBezTo>
                <a:cubicBezTo>
                  <a:pt x="105032" y="7144"/>
                  <a:pt x="91745" y="15202"/>
                  <a:pt x="88744" y="26194"/>
                </a:cubicBezTo>
                <a:lnTo>
                  <a:pt x="78581" y="26194"/>
                </a:lnTo>
                <a:cubicBezTo>
                  <a:pt x="75952" y="26194"/>
                  <a:pt x="73819" y="28327"/>
                  <a:pt x="73819" y="30956"/>
                </a:cubicBezTo>
                <a:cubicBezTo>
                  <a:pt x="73819" y="54588"/>
                  <a:pt x="54588" y="73819"/>
                  <a:pt x="30956" y="73819"/>
                </a:cubicBezTo>
                <a:cubicBezTo>
                  <a:pt x="28327" y="73819"/>
                  <a:pt x="26194" y="75952"/>
                  <a:pt x="26194" y="78581"/>
                </a:cubicBezTo>
                <a:lnTo>
                  <a:pt x="26194" y="88744"/>
                </a:lnTo>
                <a:cubicBezTo>
                  <a:pt x="15202" y="91754"/>
                  <a:pt x="7144" y="105032"/>
                  <a:pt x="7144" y="121444"/>
                </a:cubicBezTo>
                <a:cubicBezTo>
                  <a:pt x="7144" y="137855"/>
                  <a:pt x="15202" y="151143"/>
                  <a:pt x="26194" y="154143"/>
                </a:cubicBezTo>
                <a:lnTo>
                  <a:pt x="26194" y="164306"/>
                </a:lnTo>
                <a:cubicBezTo>
                  <a:pt x="26194" y="166935"/>
                  <a:pt x="28327" y="169069"/>
                  <a:pt x="30956" y="169069"/>
                </a:cubicBezTo>
                <a:cubicBezTo>
                  <a:pt x="54588" y="169069"/>
                  <a:pt x="73819" y="188300"/>
                  <a:pt x="73819" y="211931"/>
                </a:cubicBezTo>
                <a:cubicBezTo>
                  <a:pt x="73819" y="214560"/>
                  <a:pt x="75952" y="216694"/>
                  <a:pt x="78581" y="216694"/>
                </a:cubicBezTo>
                <a:lnTo>
                  <a:pt x="88744" y="216694"/>
                </a:lnTo>
                <a:cubicBezTo>
                  <a:pt x="91754" y="227686"/>
                  <a:pt x="105042" y="235744"/>
                  <a:pt x="121444" y="235744"/>
                </a:cubicBezTo>
                <a:cubicBezTo>
                  <a:pt x="137846" y="235744"/>
                  <a:pt x="151133" y="227686"/>
                  <a:pt x="154143" y="216694"/>
                </a:cubicBezTo>
                <a:lnTo>
                  <a:pt x="164306" y="216694"/>
                </a:lnTo>
                <a:cubicBezTo>
                  <a:pt x="166935" y="216694"/>
                  <a:pt x="169069" y="214560"/>
                  <a:pt x="169069" y="211931"/>
                </a:cubicBezTo>
                <a:cubicBezTo>
                  <a:pt x="169069" y="188300"/>
                  <a:pt x="188300" y="169069"/>
                  <a:pt x="211931" y="169069"/>
                </a:cubicBezTo>
                <a:cubicBezTo>
                  <a:pt x="214560" y="169069"/>
                  <a:pt x="216694" y="166935"/>
                  <a:pt x="216694" y="164306"/>
                </a:cubicBezTo>
                <a:lnTo>
                  <a:pt x="216694" y="154143"/>
                </a:lnTo>
                <a:cubicBezTo>
                  <a:pt x="227686" y="151133"/>
                  <a:pt x="235744" y="137855"/>
                  <a:pt x="235744" y="121444"/>
                </a:cubicBezTo>
                <a:cubicBezTo>
                  <a:pt x="235744" y="105032"/>
                  <a:pt x="227686" y="91745"/>
                  <a:pt x="216694" y="88744"/>
                </a:cubicBezTo>
                <a:close/>
                <a:moveTo>
                  <a:pt x="211931" y="145256"/>
                </a:moveTo>
                <a:cubicBezTo>
                  <a:pt x="209302" y="145256"/>
                  <a:pt x="207169" y="147390"/>
                  <a:pt x="207169" y="150019"/>
                </a:cubicBezTo>
                <a:lnTo>
                  <a:pt x="207169" y="159753"/>
                </a:lnTo>
                <a:cubicBezTo>
                  <a:pt x="182070" y="162030"/>
                  <a:pt x="162020" y="182070"/>
                  <a:pt x="159753" y="207169"/>
                </a:cubicBezTo>
                <a:lnTo>
                  <a:pt x="150019" y="207169"/>
                </a:lnTo>
                <a:cubicBezTo>
                  <a:pt x="147390" y="207169"/>
                  <a:pt x="145256" y="209302"/>
                  <a:pt x="145256" y="211931"/>
                </a:cubicBezTo>
                <a:cubicBezTo>
                  <a:pt x="145256" y="219675"/>
                  <a:pt x="134350" y="226219"/>
                  <a:pt x="121444" y="226219"/>
                </a:cubicBezTo>
                <a:cubicBezTo>
                  <a:pt x="108537" y="226219"/>
                  <a:pt x="97631" y="219675"/>
                  <a:pt x="97631" y="211931"/>
                </a:cubicBezTo>
                <a:cubicBezTo>
                  <a:pt x="97631" y="209302"/>
                  <a:pt x="95498" y="207169"/>
                  <a:pt x="92869" y="207169"/>
                </a:cubicBezTo>
                <a:lnTo>
                  <a:pt x="83134" y="207169"/>
                </a:lnTo>
                <a:cubicBezTo>
                  <a:pt x="80858" y="182070"/>
                  <a:pt x="60817" y="162030"/>
                  <a:pt x="35719" y="159753"/>
                </a:cubicBezTo>
                <a:lnTo>
                  <a:pt x="35719" y="150019"/>
                </a:lnTo>
                <a:cubicBezTo>
                  <a:pt x="35719" y="147390"/>
                  <a:pt x="33585" y="145256"/>
                  <a:pt x="30956" y="145256"/>
                </a:cubicBezTo>
                <a:cubicBezTo>
                  <a:pt x="23212" y="145256"/>
                  <a:pt x="16669" y="134350"/>
                  <a:pt x="16669" y="121444"/>
                </a:cubicBezTo>
                <a:cubicBezTo>
                  <a:pt x="16669" y="108537"/>
                  <a:pt x="23212" y="97631"/>
                  <a:pt x="30956" y="97631"/>
                </a:cubicBezTo>
                <a:cubicBezTo>
                  <a:pt x="33585" y="97631"/>
                  <a:pt x="35719" y="95498"/>
                  <a:pt x="35719" y="92869"/>
                </a:cubicBezTo>
                <a:lnTo>
                  <a:pt x="35719" y="83134"/>
                </a:lnTo>
                <a:cubicBezTo>
                  <a:pt x="60817" y="80858"/>
                  <a:pt x="80867" y="60817"/>
                  <a:pt x="83134" y="35719"/>
                </a:cubicBezTo>
                <a:lnTo>
                  <a:pt x="92869" y="35719"/>
                </a:lnTo>
                <a:cubicBezTo>
                  <a:pt x="95498" y="35719"/>
                  <a:pt x="97631" y="33585"/>
                  <a:pt x="97631" y="30956"/>
                </a:cubicBezTo>
                <a:cubicBezTo>
                  <a:pt x="97631" y="23212"/>
                  <a:pt x="108537" y="16669"/>
                  <a:pt x="121444" y="16669"/>
                </a:cubicBezTo>
                <a:cubicBezTo>
                  <a:pt x="134350" y="16669"/>
                  <a:pt x="145256" y="23212"/>
                  <a:pt x="145256" y="30956"/>
                </a:cubicBezTo>
                <a:cubicBezTo>
                  <a:pt x="145256" y="33585"/>
                  <a:pt x="147390" y="35719"/>
                  <a:pt x="150019" y="35719"/>
                </a:cubicBezTo>
                <a:lnTo>
                  <a:pt x="159753" y="35719"/>
                </a:lnTo>
                <a:cubicBezTo>
                  <a:pt x="162030" y="60817"/>
                  <a:pt x="182070" y="80867"/>
                  <a:pt x="207169" y="83134"/>
                </a:cubicBezTo>
                <a:lnTo>
                  <a:pt x="207169" y="92869"/>
                </a:lnTo>
                <a:cubicBezTo>
                  <a:pt x="207169" y="95498"/>
                  <a:pt x="209302" y="97631"/>
                  <a:pt x="211931" y="97631"/>
                </a:cubicBezTo>
                <a:cubicBezTo>
                  <a:pt x="219675" y="97631"/>
                  <a:pt x="226219" y="108537"/>
                  <a:pt x="226219" y="121444"/>
                </a:cubicBezTo>
                <a:cubicBezTo>
                  <a:pt x="226219" y="134350"/>
                  <a:pt x="219675" y="145256"/>
                  <a:pt x="211931" y="145256"/>
                </a:cubicBezTo>
                <a:close/>
              </a:path>
            </a:pathLst>
          </a:custGeom>
          <a:noFill/>
          <a:ln w="3175" cap="flat">
            <a:solidFill>
              <a:schemeClr val="tx1">
                <a:lumMod val="65000"/>
                <a:lumOff val="3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2" name="Picture Placeholder 131" descr="Picture Placeholder">
            <a:extLst>
              <a:ext uri="{FF2B5EF4-FFF2-40B4-BE49-F238E27FC236}">
                <a16:creationId xmlns:a16="http://schemas.microsoft.com/office/drawing/2014/main" id="{E2CE86EB-E954-47A0-A1E7-07339A7880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27449" y="1649030"/>
            <a:ext cx="780743" cy="512391"/>
          </a:xfrm>
          <a:custGeom>
            <a:avLst/>
            <a:gdLst>
              <a:gd name="connsiteX0" fmla="*/ 0 w 780743"/>
              <a:gd name="connsiteY0" fmla="*/ 0 h 512391"/>
              <a:gd name="connsiteX1" fmla="*/ 780743 w 780743"/>
              <a:gd name="connsiteY1" fmla="*/ 0 h 512391"/>
              <a:gd name="connsiteX2" fmla="*/ 780743 w 780743"/>
              <a:gd name="connsiteY2" fmla="*/ 512391 h 512391"/>
              <a:gd name="connsiteX3" fmla="*/ 0 w 780743"/>
              <a:gd name="connsiteY3" fmla="*/ 512391 h 51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743" h="512391">
                <a:moveTo>
                  <a:pt x="0" y="0"/>
                </a:moveTo>
                <a:lnTo>
                  <a:pt x="780743" y="0"/>
                </a:lnTo>
                <a:lnTo>
                  <a:pt x="780743" y="512391"/>
                </a:lnTo>
                <a:lnTo>
                  <a:pt x="0" y="512391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8" name="Picture Placeholder 137" descr="Picture Placeholder">
            <a:extLst>
              <a:ext uri="{FF2B5EF4-FFF2-40B4-BE49-F238E27FC236}">
                <a16:creationId xmlns:a16="http://schemas.microsoft.com/office/drawing/2014/main" id="{71A1580A-4DF8-48EA-BE8A-CD52EA522EC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98060" y="3169358"/>
            <a:ext cx="592509" cy="875146"/>
          </a:xfrm>
          <a:custGeom>
            <a:avLst/>
            <a:gdLst>
              <a:gd name="connsiteX0" fmla="*/ 0 w 592509"/>
              <a:gd name="connsiteY0" fmla="*/ 0 h 875146"/>
              <a:gd name="connsiteX1" fmla="*/ 592509 w 592509"/>
              <a:gd name="connsiteY1" fmla="*/ 0 h 875146"/>
              <a:gd name="connsiteX2" fmla="*/ 592509 w 592509"/>
              <a:gd name="connsiteY2" fmla="*/ 875146 h 875146"/>
              <a:gd name="connsiteX3" fmla="*/ 0 w 592509"/>
              <a:gd name="connsiteY3" fmla="*/ 875146 h 87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09" h="875146">
                <a:moveTo>
                  <a:pt x="0" y="0"/>
                </a:moveTo>
                <a:lnTo>
                  <a:pt x="592509" y="0"/>
                </a:lnTo>
                <a:lnTo>
                  <a:pt x="592509" y="875146"/>
                </a:lnTo>
                <a:lnTo>
                  <a:pt x="0" y="875146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2" name="Picture Placeholder 141" descr="Picture Placeholder">
            <a:extLst>
              <a:ext uri="{FF2B5EF4-FFF2-40B4-BE49-F238E27FC236}">
                <a16:creationId xmlns:a16="http://schemas.microsoft.com/office/drawing/2014/main" id="{6B9FBC91-6FC8-48C3-BA69-0E3F3AC5960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92486" y="4964895"/>
            <a:ext cx="942693" cy="662213"/>
          </a:xfrm>
          <a:custGeom>
            <a:avLst/>
            <a:gdLst>
              <a:gd name="connsiteX0" fmla="*/ 0 w 942693"/>
              <a:gd name="connsiteY0" fmla="*/ 0 h 662213"/>
              <a:gd name="connsiteX1" fmla="*/ 942693 w 942693"/>
              <a:gd name="connsiteY1" fmla="*/ 0 h 662213"/>
              <a:gd name="connsiteX2" fmla="*/ 942693 w 942693"/>
              <a:gd name="connsiteY2" fmla="*/ 662213 h 662213"/>
              <a:gd name="connsiteX3" fmla="*/ 0 w 942693"/>
              <a:gd name="connsiteY3" fmla="*/ 662213 h 66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693" h="662213">
                <a:moveTo>
                  <a:pt x="0" y="0"/>
                </a:moveTo>
                <a:lnTo>
                  <a:pt x="942693" y="0"/>
                </a:lnTo>
                <a:lnTo>
                  <a:pt x="942693" y="662213"/>
                </a:lnTo>
                <a:lnTo>
                  <a:pt x="0" y="662213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5" name="Picture Placeholder 144" descr="Picture Placeholder">
            <a:extLst>
              <a:ext uri="{FF2B5EF4-FFF2-40B4-BE49-F238E27FC236}">
                <a16:creationId xmlns:a16="http://schemas.microsoft.com/office/drawing/2014/main" id="{97A19C66-DAC8-44B1-B199-280A96716E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745962" y="2017987"/>
            <a:ext cx="395637" cy="615973"/>
          </a:xfrm>
          <a:custGeom>
            <a:avLst/>
            <a:gdLst>
              <a:gd name="connsiteX0" fmla="*/ 0 w 297248"/>
              <a:gd name="connsiteY0" fmla="*/ 0 h 462789"/>
              <a:gd name="connsiteX1" fmla="*/ 297248 w 297248"/>
              <a:gd name="connsiteY1" fmla="*/ 0 h 462789"/>
              <a:gd name="connsiteX2" fmla="*/ 297248 w 297248"/>
              <a:gd name="connsiteY2" fmla="*/ 462789 h 462789"/>
              <a:gd name="connsiteX3" fmla="*/ 0 w 297248"/>
              <a:gd name="connsiteY3" fmla="*/ 462789 h 46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48" h="462789">
                <a:moveTo>
                  <a:pt x="0" y="0"/>
                </a:moveTo>
                <a:lnTo>
                  <a:pt x="297248" y="0"/>
                </a:lnTo>
                <a:lnTo>
                  <a:pt x="297248" y="462789"/>
                </a:lnTo>
                <a:lnTo>
                  <a:pt x="0" y="462789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7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6" name="Picture Placeholder 145" descr="Picture Placeholder">
            <a:extLst>
              <a:ext uri="{FF2B5EF4-FFF2-40B4-BE49-F238E27FC236}">
                <a16:creationId xmlns:a16="http://schemas.microsoft.com/office/drawing/2014/main" id="{C21D2CA8-2567-4774-B9BE-85E81F432F7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0363" y="3415819"/>
            <a:ext cx="395637" cy="615973"/>
          </a:xfrm>
          <a:custGeom>
            <a:avLst/>
            <a:gdLst>
              <a:gd name="connsiteX0" fmla="*/ 0 w 297248"/>
              <a:gd name="connsiteY0" fmla="*/ 0 h 462789"/>
              <a:gd name="connsiteX1" fmla="*/ 297248 w 297248"/>
              <a:gd name="connsiteY1" fmla="*/ 0 h 462789"/>
              <a:gd name="connsiteX2" fmla="*/ 297248 w 297248"/>
              <a:gd name="connsiteY2" fmla="*/ 462789 h 462789"/>
              <a:gd name="connsiteX3" fmla="*/ 0 w 297248"/>
              <a:gd name="connsiteY3" fmla="*/ 462789 h 46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48" h="462789">
                <a:moveTo>
                  <a:pt x="0" y="0"/>
                </a:moveTo>
                <a:lnTo>
                  <a:pt x="297248" y="0"/>
                </a:lnTo>
                <a:lnTo>
                  <a:pt x="297248" y="462789"/>
                </a:lnTo>
                <a:lnTo>
                  <a:pt x="0" y="462789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7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7" name="Picture Placeholder 146" descr="Picture Placeholder">
            <a:extLst>
              <a:ext uri="{FF2B5EF4-FFF2-40B4-BE49-F238E27FC236}">
                <a16:creationId xmlns:a16="http://schemas.microsoft.com/office/drawing/2014/main" id="{2C69AFE0-9B44-4335-9B1E-2879AA4DEA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747105" y="3415819"/>
            <a:ext cx="395637" cy="615973"/>
          </a:xfrm>
          <a:custGeom>
            <a:avLst/>
            <a:gdLst>
              <a:gd name="connsiteX0" fmla="*/ 0 w 297248"/>
              <a:gd name="connsiteY0" fmla="*/ 0 h 462789"/>
              <a:gd name="connsiteX1" fmla="*/ 297248 w 297248"/>
              <a:gd name="connsiteY1" fmla="*/ 0 h 462789"/>
              <a:gd name="connsiteX2" fmla="*/ 297248 w 297248"/>
              <a:gd name="connsiteY2" fmla="*/ 462789 h 462789"/>
              <a:gd name="connsiteX3" fmla="*/ 0 w 297248"/>
              <a:gd name="connsiteY3" fmla="*/ 462789 h 46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48" h="462789">
                <a:moveTo>
                  <a:pt x="0" y="0"/>
                </a:moveTo>
                <a:lnTo>
                  <a:pt x="297248" y="0"/>
                </a:lnTo>
                <a:lnTo>
                  <a:pt x="297248" y="462789"/>
                </a:lnTo>
                <a:lnTo>
                  <a:pt x="0" y="462789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7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5" name="Picture Placeholder 154" descr="Picture Placeholder">
            <a:extLst>
              <a:ext uri="{FF2B5EF4-FFF2-40B4-BE49-F238E27FC236}">
                <a16:creationId xmlns:a16="http://schemas.microsoft.com/office/drawing/2014/main" id="{A87F991B-DC4F-4547-9F90-390B098E4C4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090458" y="4917537"/>
            <a:ext cx="486634" cy="759640"/>
          </a:xfrm>
          <a:custGeom>
            <a:avLst/>
            <a:gdLst>
              <a:gd name="connsiteX0" fmla="*/ 0 w 535297"/>
              <a:gd name="connsiteY0" fmla="*/ 0 h 919164"/>
              <a:gd name="connsiteX1" fmla="*/ 535297 w 535297"/>
              <a:gd name="connsiteY1" fmla="*/ 0 h 919164"/>
              <a:gd name="connsiteX2" fmla="*/ 535297 w 535297"/>
              <a:gd name="connsiteY2" fmla="*/ 919164 h 919164"/>
              <a:gd name="connsiteX3" fmla="*/ 0 w 535297"/>
              <a:gd name="connsiteY3" fmla="*/ 919164 h 91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297" h="919164">
                <a:moveTo>
                  <a:pt x="0" y="0"/>
                </a:moveTo>
                <a:lnTo>
                  <a:pt x="535297" y="0"/>
                </a:lnTo>
                <a:lnTo>
                  <a:pt x="535297" y="919164"/>
                </a:lnTo>
                <a:lnTo>
                  <a:pt x="0" y="919164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6" name="Picture Placeholder 155" descr="Picture Placeholder">
            <a:extLst>
              <a:ext uri="{FF2B5EF4-FFF2-40B4-BE49-F238E27FC236}">
                <a16:creationId xmlns:a16="http://schemas.microsoft.com/office/drawing/2014/main" id="{4CE21D91-DEB4-4EFA-A872-6D01F533B26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886371" y="4917537"/>
            <a:ext cx="486634" cy="759640"/>
          </a:xfrm>
          <a:custGeom>
            <a:avLst/>
            <a:gdLst>
              <a:gd name="connsiteX0" fmla="*/ 0 w 535297"/>
              <a:gd name="connsiteY0" fmla="*/ 0 h 919164"/>
              <a:gd name="connsiteX1" fmla="*/ 535297 w 535297"/>
              <a:gd name="connsiteY1" fmla="*/ 0 h 919164"/>
              <a:gd name="connsiteX2" fmla="*/ 535297 w 535297"/>
              <a:gd name="connsiteY2" fmla="*/ 919164 h 919164"/>
              <a:gd name="connsiteX3" fmla="*/ 0 w 535297"/>
              <a:gd name="connsiteY3" fmla="*/ 919164 h 91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297" h="919164">
                <a:moveTo>
                  <a:pt x="0" y="0"/>
                </a:moveTo>
                <a:lnTo>
                  <a:pt x="535297" y="0"/>
                </a:lnTo>
                <a:lnTo>
                  <a:pt x="535297" y="919164"/>
                </a:lnTo>
                <a:lnTo>
                  <a:pt x="0" y="919164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8" name="Picture Placeholder 157" descr="Picture Placeholder">
            <a:extLst>
              <a:ext uri="{FF2B5EF4-FFF2-40B4-BE49-F238E27FC236}">
                <a16:creationId xmlns:a16="http://schemas.microsoft.com/office/drawing/2014/main" id="{AC780870-DE48-497F-88B4-D885370FA89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75058" y="3137007"/>
            <a:ext cx="716768" cy="716768"/>
          </a:xfrm>
          <a:custGeom>
            <a:avLst/>
            <a:gdLst>
              <a:gd name="connsiteX0" fmla="*/ 0 w 716768"/>
              <a:gd name="connsiteY0" fmla="*/ 0 h 716768"/>
              <a:gd name="connsiteX1" fmla="*/ 716768 w 716768"/>
              <a:gd name="connsiteY1" fmla="*/ 0 h 716768"/>
              <a:gd name="connsiteX2" fmla="*/ 716768 w 716768"/>
              <a:gd name="connsiteY2" fmla="*/ 716768 h 716768"/>
              <a:gd name="connsiteX3" fmla="*/ 0 w 716768"/>
              <a:gd name="connsiteY3" fmla="*/ 716768 h 71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768" h="716768">
                <a:moveTo>
                  <a:pt x="0" y="0"/>
                </a:moveTo>
                <a:lnTo>
                  <a:pt x="716768" y="0"/>
                </a:lnTo>
                <a:lnTo>
                  <a:pt x="716768" y="716768"/>
                </a:lnTo>
                <a:lnTo>
                  <a:pt x="0" y="716768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0" name="Picture Placeholder 159" descr="Picture Placeholder">
            <a:extLst>
              <a:ext uri="{FF2B5EF4-FFF2-40B4-BE49-F238E27FC236}">
                <a16:creationId xmlns:a16="http://schemas.microsoft.com/office/drawing/2014/main" id="{965E4B13-F6FA-41A4-8B31-5C3CCD0F47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08115" y="2131973"/>
            <a:ext cx="2523864" cy="3198535"/>
          </a:xfrm>
          <a:custGeom>
            <a:avLst/>
            <a:gdLst>
              <a:gd name="connsiteX0" fmla="*/ 1032593 w 2065186"/>
              <a:gd name="connsiteY0" fmla="*/ 0 h 2565858"/>
              <a:gd name="connsiteX1" fmla="*/ 2065186 w 2065186"/>
              <a:gd name="connsiteY1" fmla="*/ 1282929 h 2565858"/>
              <a:gd name="connsiteX2" fmla="*/ 1032593 w 2065186"/>
              <a:gd name="connsiteY2" fmla="*/ 2565858 h 2565858"/>
              <a:gd name="connsiteX3" fmla="*/ 0 w 2065186"/>
              <a:gd name="connsiteY3" fmla="*/ 1282929 h 2565858"/>
              <a:gd name="connsiteX4" fmla="*/ 1032593 w 2065186"/>
              <a:gd name="connsiteY4" fmla="*/ 0 h 256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186" h="2565858">
                <a:moveTo>
                  <a:pt x="1032593" y="0"/>
                </a:moveTo>
                <a:cubicBezTo>
                  <a:pt x="1602878" y="0"/>
                  <a:pt x="2065186" y="574387"/>
                  <a:pt x="2065186" y="1282929"/>
                </a:cubicBezTo>
                <a:cubicBezTo>
                  <a:pt x="2065186" y="1991471"/>
                  <a:pt x="1602878" y="2565858"/>
                  <a:pt x="1032593" y="2565858"/>
                </a:cubicBezTo>
                <a:cubicBezTo>
                  <a:pt x="462308" y="2565858"/>
                  <a:pt x="0" y="1991471"/>
                  <a:pt x="0" y="1282929"/>
                </a:cubicBezTo>
                <a:cubicBezTo>
                  <a:pt x="0" y="574387"/>
                  <a:pt x="462308" y="0"/>
                  <a:pt x="103259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1" name="Picture Placeholder 160" descr="Picture Placeholder">
            <a:extLst>
              <a:ext uri="{FF2B5EF4-FFF2-40B4-BE49-F238E27FC236}">
                <a16:creationId xmlns:a16="http://schemas.microsoft.com/office/drawing/2014/main" id="{46DFE476-D741-4EE5-AA54-2316BF8C13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38851" y="1396455"/>
            <a:ext cx="790902" cy="979432"/>
          </a:xfrm>
          <a:custGeom>
            <a:avLst/>
            <a:gdLst>
              <a:gd name="connsiteX0" fmla="*/ 395451 w 790902"/>
              <a:gd name="connsiteY0" fmla="*/ 0 h 979432"/>
              <a:gd name="connsiteX1" fmla="*/ 790902 w 790902"/>
              <a:gd name="connsiteY1" fmla="*/ 489716 h 979432"/>
              <a:gd name="connsiteX2" fmla="*/ 395451 w 790902"/>
              <a:gd name="connsiteY2" fmla="*/ 979432 h 979432"/>
              <a:gd name="connsiteX3" fmla="*/ 0 w 790902"/>
              <a:gd name="connsiteY3" fmla="*/ 489716 h 979432"/>
              <a:gd name="connsiteX4" fmla="*/ 395451 w 790902"/>
              <a:gd name="connsiteY4" fmla="*/ 0 h 9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902" h="979432">
                <a:moveTo>
                  <a:pt x="395451" y="0"/>
                </a:moveTo>
                <a:cubicBezTo>
                  <a:pt x="613853" y="0"/>
                  <a:pt x="790902" y="219253"/>
                  <a:pt x="790902" y="489716"/>
                </a:cubicBezTo>
                <a:cubicBezTo>
                  <a:pt x="790902" y="760179"/>
                  <a:pt x="613853" y="979432"/>
                  <a:pt x="395451" y="979432"/>
                </a:cubicBezTo>
                <a:cubicBezTo>
                  <a:pt x="177049" y="979432"/>
                  <a:pt x="0" y="760179"/>
                  <a:pt x="0" y="489716"/>
                </a:cubicBezTo>
                <a:cubicBezTo>
                  <a:pt x="0" y="219253"/>
                  <a:pt x="177049" y="0"/>
                  <a:pt x="395451" y="0"/>
                </a:cubicBez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3" name="Picture Placeholder 162" descr="Picture Placeholder">
            <a:extLst>
              <a:ext uri="{FF2B5EF4-FFF2-40B4-BE49-F238E27FC236}">
                <a16:creationId xmlns:a16="http://schemas.microsoft.com/office/drawing/2014/main" id="{B2F19C80-A9BC-4F0A-BB13-F89C479E44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37781" y="2566743"/>
            <a:ext cx="802620" cy="1189796"/>
          </a:xfrm>
          <a:custGeom>
            <a:avLst/>
            <a:gdLst>
              <a:gd name="connsiteX0" fmla="*/ 0 w 802620"/>
              <a:gd name="connsiteY0" fmla="*/ 0 h 1189796"/>
              <a:gd name="connsiteX1" fmla="*/ 802620 w 802620"/>
              <a:gd name="connsiteY1" fmla="*/ 0 h 1189796"/>
              <a:gd name="connsiteX2" fmla="*/ 802620 w 802620"/>
              <a:gd name="connsiteY2" fmla="*/ 1189796 h 1189796"/>
              <a:gd name="connsiteX3" fmla="*/ 0 w 802620"/>
              <a:gd name="connsiteY3" fmla="*/ 1189796 h 118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620" h="1189796">
                <a:moveTo>
                  <a:pt x="0" y="0"/>
                </a:moveTo>
                <a:lnTo>
                  <a:pt x="802620" y="0"/>
                </a:lnTo>
                <a:lnTo>
                  <a:pt x="802620" y="1189796"/>
                </a:lnTo>
                <a:lnTo>
                  <a:pt x="0" y="1189796"/>
                </a:lnTo>
                <a:close/>
              </a:path>
            </a:pathLst>
          </a:custGeom>
          <a:solidFill>
            <a:schemeClr val="bg1"/>
          </a:solidFill>
          <a:effectLst>
            <a:innerShdw blurRad="12700" dist="127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827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F892E29-9D17-43CD-A63C-BD522EC45302}"/>
              </a:ext>
            </a:extLst>
          </p:cNvPr>
          <p:cNvGrpSpPr/>
          <p:nvPr userDrawn="1"/>
        </p:nvGrpSpPr>
        <p:grpSpPr>
          <a:xfrm>
            <a:off x="1" y="6255041"/>
            <a:ext cx="12192000" cy="602959"/>
            <a:chOff x="0" y="6124938"/>
            <a:chExt cx="12250167" cy="733061"/>
          </a:xfrm>
        </p:grpSpPr>
        <p:pic>
          <p:nvPicPr>
            <p:cNvPr id="7" name="Picture 6" descr="A close up of a door&#10;&#10;Description generated with high confidence">
              <a:extLst>
                <a:ext uri="{FF2B5EF4-FFF2-40B4-BE49-F238E27FC236}">
                  <a16:creationId xmlns:a16="http://schemas.microsoft.com/office/drawing/2014/main" id="{9D394852-B1B1-4123-957E-6BFA6F44C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124938"/>
              <a:ext cx="3546422" cy="733061"/>
            </a:xfrm>
            <a:prstGeom prst="rect">
              <a:avLst/>
            </a:prstGeom>
          </p:spPr>
        </p:pic>
        <p:pic>
          <p:nvPicPr>
            <p:cNvPr id="8" name="Picture 7" descr="A close up of a door&#10;&#10;Description generated with high confidence">
              <a:extLst>
                <a:ext uri="{FF2B5EF4-FFF2-40B4-BE49-F238E27FC236}">
                  <a16:creationId xmlns:a16="http://schemas.microsoft.com/office/drawing/2014/main" id="{818FDE3B-A5A0-481B-8FF2-5A81B53A3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46422" y="6124938"/>
              <a:ext cx="3546422" cy="733061"/>
            </a:xfrm>
            <a:prstGeom prst="rect">
              <a:avLst/>
            </a:prstGeom>
          </p:spPr>
        </p:pic>
        <p:pic>
          <p:nvPicPr>
            <p:cNvPr id="9" name="Picture 8" descr="A close up of a door&#10;&#10;Description generated with high confidence">
              <a:extLst>
                <a:ext uri="{FF2B5EF4-FFF2-40B4-BE49-F238E27FC236}">
                  <a16:creationId xmlns:a16="http://schemas.microsoft.com/office/drawing/2014/main" id="{98E843C7-0A81-438F-ABE5-F5CA9B217C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2844" y="6124938"/>
              <a:ext cx="3546422" cy="733061"/>
            </a:xfrm>
            <a:prstGeom prst="rect">
              <a:avLst/>
            </a:prstGeom>
          </p:spPr>
        </p:pic>
        <p:pic>
          <p:nvPicPr>
            <p:cNvPr id="10" name="Picture 9" descr="A close up of a door&#10;&#10;Description generated with high confidence">
              <a:extLst>
                <a:ext uri="{FF2B5EF4-FFF2-40B4-BE49-F238E27FC236}">
                  <a16:creationId xmlns:a16="http://schemas.microsoft.com/office/drawing/2014/main" id="{8B6ACB47-8905-4DF6-AD0C-60F9733894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03745" y="6124938"/>
              <a:ext cx="3546422" cy="733061"/>
            </a:xfrm>
            <a:prstGeom prst="rect">
              <a:avLst/>
            </a:prstGeom>
          </p:spPr>
        </p:pic>
      </p:grpSp>
      <p:sp>
        <p:nvSpPr>
          <p:cNvPr id="14" name="Graphic 12" descr="Ornament - page number border">
            <a:extLst>
              <a:ext uri="{FF2B5EF4-FFF2-40B4-BE49-F238E27FC236}">
                <a16:creationId xmlns:a16="http://schemas.microsoft.com/office/drawing/2014/main" id="{1411990E-DFDD-460E-A37C-662351BA7E18}"/>
              </a:ext>
            </a:extLst>
          </p:cNvPr>
          <p:cNvSpPr/>
          <p:nvPr/>
        </p:nvSpPr>
        <p:spPr>
          <a:xfrm rot="2700000">
            <a:off x="11572481" y="6311935"/>
            <a:ext cx="479362" cy="479362"/>
          </a:xfrm>
          <a:custGeom>
            <a:avLst/>
            <a:gdLst>
              <a:gd name="connsiteX0" fmla="*/ 216694 w 238125"/>
              <a:gd name="connsiteY0" fmla="*/ 88744 h 238125"/>
              <a:gd name="connsiteX1" fmla="*/ 216694 w 238125"/>
              <a:gd name="connsiteY1" fmla="*/ 78581 h 238125"/>
              <a:gd name="connsiteX2" fmla="*/ 211931 w 238125"/>
              <a:gd name="connsiteY2" fmla="*/ 73819 h 238125"/>
              <a:gd name="connsiteX3" fmla="*/ 169069 w 238125"/>
              <a:gd name="connsiteY3" fmla="*/ 30956 h 238125"/>
              <a:gd name="connsiteX4" fmla="*/ 164306 w 238125"/>
              <a:gd name="connsiteY4" fmla="*/ 26194 h 238125"/>
              <a:gd name="connsiteX5" fmla="*/ 154143 w 238125"/>
              <a:gd name="connsiteY5" fmla="*/ 26194 h 238125"/>
              <a:gd name="connsiteX6" fmla="*/ 121444 w 238125"/>
              <a:gd name="connsiteY6" fmla="*/ 7144 h 238125"/>
              <a:gd name="connsiteX7" fmla="*/ 88744 w 238125"/>
              <a:gd name="connsiteY7" fmla="*/ 26194 h 238125"/>
              <a:gd name="connsiteX8" fmla="*/ 78581 w 238125"/>
              <a:gd name="connsiteY8" fmla="*/ 26194 h 238125"/>
              <a:gd name="connsiteX9" fmla="*/ 73819 w 238125"/>
              <a:gd name="connsiteY9" fmla="*/ 30956 h 238125"/>
              <a:gd name="connsiteX10" fmla="*/ 30956 w 238125"/>
              <a:gd name="connsiteY10" fmla="*/ 73819 h 238125"/>
              <a:gd name="connsiteX11" fmla="*/ 26194 w 238125"/>
              <a:gd name="connsiteY11" fmla="*/ 78581 h 238125"/>
              <a:gd name="connsiteX12" fmla="*/ 26194 w 238125"/>
              <a:gd name="connsiteY12" fmla="*/ 88744 h 238125"/>
              <a:gd name="connsiteX13" fmla="*/ 7144 w 238125"/>
              <a:gd name="connsiteY13" fmla="*/ 121444 h 238125"/>
              <a:gd name="connsiteX14" fmla="*/ 26194 w 238125"/>
              <a:gd name="connsiteY14" fmla="*/ 154143 h 238125"/>
              <a:gd name="connsiteX15" fmla="*/ 26194 w 238125"/>
              <a:gd name="connsiteY15" fmla="*/ 164306 h 238125"/>
              <a:gd name="connsiteX16" fmla="*/ 30956 w 238125"/>
              <a:gd name="connsiteY16" fmla="*/ 169069 h 238125"/>
              <a:gd name="connsiteX17" fmla="*/ 73819 w 238125"/>
              <a:gd name="connsiteY17" fmla="*/ 211931 h 238125"/>
              <a:gd name="connsiteX18" fmla="*/ 78581 w 238125"/>
              <a:gd name="connsiteY18" fmla="*/ 216694 h 238125"/>
              <a:gd name="connsiteX19" fmla="*/ 88744 w 238125"/>
              <a:gd name="connsiteY19" fmla="*/ 216694 h 238125"/>
              <a:gd name="connsiteX20" fmla="*/ 121444 w 238125"/>
              <a:gd name="connsiteY20" fmla="*/ 235744 h 238125"/>
              <a:gd name="connsiteX21" fmla="*/ 154143 w 238125"/>
              <a:gd name="connsiteY21" fmla="*/ 216694 h 238125"/>
              <a:gd name="connsiteX22" fmla="*/ 164306 w 238125"/>
              <a:gd name="connsiteY22" fmla="*/ 216694 h 238125"/>
              <a:gd name="connsiteX23" fmla="*/ 169069 w 238125"/>
              <a:gd name="connsiteY23" fmla="*/ 211931 h 238125"/>
              <a:gd name="connsiteX24" fmla="*/ 211931 w 238125"/>
              <a:gd name="connsiteY24" fmla="*/ 169069 h 238125"/>
              <a:gd name="connsiteX25" fmla="*/ 216694 w 238125"/>
              <a:gd name="connsiteY25" fmla="*/ 164306 h 238125"/>
              <a:gd name="connsiteX26" fmla="*/ 216694 w 238125"/>
              <a:gd name="connsiteY26" fmla="*/ 154143 h 238125"/>
              <a:gd name="connsiteX27" fmla="*/ 235744 w 238125"/>
              <a:gd name="connsiteY27" fmla="*/ 121444 h 238125"/>
              <a:gd name="connsiteX28" fmla="*/ 216694 w 238125"/>
              <a:gd name="connsiteY28" fmla="*/ 88744 h 238125"/>
              <a:gd name="connsiteX29" fmla="*/ 211931 w 238125"/>
              <a:gd name="connsiteY29" fmla="*/ 145256 h 238125"/>
              <a:gd name="connsiteX30" fmla="*/ 207169 w 238125"/>
              <a:gd name="connsiteY30" fmla="*/ 150019 h 238125"/>
              <a:gd name="connsiteX31" fmla="*/ 207169 w 238125"/>
              <a:gd name="connsiteY31" fmla="*/ 159753 h 238125"/>
              <a:gd name="connsiteX32" fmla="*/ 159753 w 238125"/>
              <a:gd name="connsiteY32" fmla="*/ 207169 h 238125"/>
              <a:gd name="connsiteX33" fmla="*/ 150019 w 238125"/>
              <a:gd name="connsiteY33" fmla="*/ 207169 h 238125"/>
              <a:gd name="connsiteX34" fmla="*/ 145256 w 238125"/>
              <a:gd name="connsiteY34" fmla="*/ 211931 h 238125"/>
              <a:gd name="connsiteX35" fmla="*/ 121444 w 238125"/>
              <a:gd name="connsiteY35" fmla="*/ 226219 h 238125"/>
              <a:gd name="connsiteX36" fmla="*/ 97631 w 238125"/>
              <a:gd name="connsiteY36" fmla="*/ 211931 h 238125"/>
              <a:gd name="connsiteX37" fmla="*/ 92869 w 238125"/>
              <a:gd name="connsiteY37" fmla="*/ 207169 h 238125"/>
              <a:gd name="connsiteX38" fmla="*/ 83134 w 238125"/>
              <a:gd name="connsiteY38" fmla="*/ 207169 h 238125"/>
              <a:gd name="connsiteX39" fmla="*/ 35719 w 238125"/>
              <a:gd name="connsiteY39" fmla="*/ 159753 h 238125"/>
              <a:gd name="connsiteX40" fmla="*/ 35719 w 238125"/>
              <a:gd name="connsiteY40" fmla="*/ 150019 h 238125"/>
              <a:gd name="connsiteX41" fmla="*/ 30956 w 238125"/>
              <a:gd name="connsiteY41" fmla="*/ 145256 h 238125"/>
              <a:gd name="connsiteX42" fmla="*/ 16669 w 238125"/>
              <a:gd name="connsiteY42" fmla="*/ 121444 h 238125"/>
              <a:gd name="connsiteX43" fmla="*/ 30956 w 238125"/>
              <a:gd name="connsiteY43" fmla="*/ 97631 h 238125"/>
              <a:gd name="connsiteX44" fmla="*/ 35719 w 238125"/>
              <a:gd name="connsiteY44" fmla="*/ 92869 h 238125"/>
              <a:gd name="connsiteX45" fmla="*/ 35719 w 238125"/>
              <a:gd name="connsiteY45" fmla="*/ 83134 h 238125"/>
              <a:gd name="connsiteX46" fmla="*/ 83134 w 238125"/>
              <a:gd name="connsiteY46" fmla="*/ 35719 h 238125"/>
              <a:gd name="connsiteX47" fmla="*/ 92869 w 238125"/>
              <a:gd name="connsiteY47" fmla="*/ 35719 h 238125"/>
              <a:gd name="connsiteX48" fmla="*/ 97631 w 238125"/>
              <a:gd name="connsiteY48" fmla="*/ 30956 h 238125"/>
              <a:gd name="connsiteX49" fmla="*/ 121444 w 238125"/>
              <a:gd name="connsiteY49" fmla="*/ 16669 h 238125"/>
              <a:gd name="connsiteX50" fmla="*/ 145256 w 238125"/>
              <a:gd name="connsiteY50" fmla="*/ 30956 h 238125"/>
              <a:gd name="connsiteX51" fmla="*/ 150019 w 238125"/>
              <a:gd name="connsiteY51" fmla="*/ 35719 h 238125"/>
              <a:gd name="connsiteX52" fmla="*/ 159753 w 238125"/>
              <a:gd name="connsiteY52" fmla="*/ 35719 h 238125"/>
              <a:gd name="connsiteX53" fmla="*/ 207169 w 238125"/>
              <a:gd name="connsiteY53" fmla="*/ 83134 h 238125"/>
              <a:gd name="connsiteX54" fmla="*/ 207169 w 238125"/>
              <a:gd name="connsiteY54" fmla="*/ 92869 h 238125"/>
              <a:gd name="connsiteX55" fmla="*/ 211931 w 238125"/>
              <a:gd name="connsiteY55" fmla="*/ 97631 h 238125"/>
              <a:gd name="connsiteX56" fmla="*/ 226219 w 238125"/>
              <a:gd name="connsiteY56" fmla="*/ 121444 h 238125"/>
              <a:gd name="connsiteX57" fmla="*/ 211931 w 238125"/>
              <a:gd name="connsiteY57" fmla="*/ 145256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8125" h="238125">
                <a:moveTo>
                  <a:pt x="216694" y="88744"/>
                </a:moveTo>
                <a:lnTo>
                  <a:pt x="216694" y="78581"/>
                </a:lnTo>
                <a:cubicBezTo>
                  <a:pt x="216694" y="75952"/>
                  <a:pt x="214560" y="73819"/>
                  <a:pt x="211931" y="73819"/>
                </a:cubicBezTo>
                <a:cubicBezTo>
                  <a:pt x="188300" y="73819"/>
                  <a:pt x="169069" y="54588"/>
                  <a:pt x="169069" y="30956"/>
                </a:cubicBezTo>
                <a:cubicBezTo>
                  <a:pt x="169069" y="28327"/>
                  <a:pt x="166935" y="26194"/>
                  <a:pt x="164306" y="26194"/>
                </a:cubicBezTo>
                <a:lnTo>
                  <a:pt x="154143" y="26194"/>
                </a:lnTo>
                <a:cubicBezTo>
                  <a:pt x="151133" y="15202"/>
                  <a:pt x="137855" y="7144"/>
                  <a:pt x="121444" y="7144"/>
                </a:cubicBezTo>
                <a:cubicBezTo>
                  <a:pt x="105032" y="7144"/>
                  <a:pt x="91745" y="15202"/>
                  <a:pt x="88744" y="26194"/>
                </a:cubicBezTo>
                <a:lnTo>
                  <a:pt x="78581" y="26194"/>
                </a:lnTo>
                <a:cubicBezTo>
                  <a:pt x="75952" y="26194"/>
                  <a:pt x="73819" y="28327"/>
                  <a:pt x="73819" y="30956"/>
                </a:cubicBezTo>
                <a:cubicBezTo>
                  <a:pt x="73819" y="54588"/>
                  <a:pt x="54588" y="73819"/>
                  <a:pt x="30956" y="73819"/>
                </a:cubicBezTo>
                <a:cubicBezTo>
                  <a:pt x="28327" y="73819"/>
                  <a:pt x="26194" y="75952"/>
                  <a:pt x="26194" y="78581"/>
                </a:cubicBezTo>
                <a:lnTo>
                  <a:pt x="26194" y="88744"/>
                </a:lnTo>
                <a:cubicBezTo>
                  <a:pt x="15202" y="91754"/>
                  <a:pt x="7144" y="105032"/>
                  <a:pt x="7144" y="121444"/>
                </a:cubicBezTo>
                <a:cubicBezTo>
                  <a:pt x="7144" y="137855"/>
                  <a:pt x="15202" y="151143"/>
                  <a:pt x="26194" y="154143"/>
                </a:cubicBezTo>
                <a:lnTo>
                  <a:pt x="26194" y="164306"/>
                </a:lnTo>
                <a:cubicBezTo>
                  <a:pt x="26194" y="166935"/>
                  <a:pt x="28327" y="169069"/>
                  <a:pt x="30956" y="169069"/>
                </a:cubicBezTo>
                <a:cubicBezTo>
                  <a:pt x="54588" y="169069"/>
                  <a:pt x="73819" y="188300"/>
                  <a:pt x="73819" y="211931"/>
                </a:cubicBezTo>
                <a:cubicBezTo>
                  <a:pt x="73819" y="214560"/>
                  <a:pt x="75952" y="216694"/>
                  <a:pt x="78581" y="216694"/>
                </a:cubicBezTo>
                <a:lnTo>
                  <a:pt x="88744" y="216694"/>
                </a:lnTo>
                <a:cubicBezTo>
                  <a:pt x="91754" y="227686"/>
                  <a:pt x="105042" y="235744"/>
                  <a:pt x="121444" y="235744"/>
                </a:cubicBezTo>
                <a:cubicBezTo>
                  <a:pt x="137846" y="235744"/>
                  <a:pt x="151133" y="227686"/>
                  <a:pt x="154143" y="216694"/>
                </a:cubicBezTo>
                <a:lnTo>
                  <a:pt x="164306" y="216694"/>
                </a:lnTo>
                <a:cubicBezTo>
                  <a:pt x="166935" y="216694"/>
                  <a:pt x="169069" y="214560"/>
                  <a:pt x="169069" y="211931"/>
                </a:cubicBezTo>
                <a:cubicBezTo>
                  <a:pt x="169069" y="188300"/>
                  <a:pt x="188300" y="169069"/>
                  <a:pt x="211931" y="169069"/>
                </a:cubicBezTo>
                <a:cubicBezTo>
                  <a:pt x="214560" y="169069"/>
                  <a:pt x="216694" y="166935"/>
                  <a:pt x="216694" y="164306"/>
                </a:cubicBezTo>
                <a:lnTo>
                  <a:pt x="216694" y="154143"/>
                </a:lnTo>
                <a:cubicBezTo>
                  <a:pt x="227686" y="151133"/>
                  <a:pt x="235744" y="137855"/>
                  <a:pt x="235744" y="121444"/>
                </a:cubicBezTo>
                <a:cubicBezTo>
                  <a:pt x="235744" y="105032"/>
                  <a:pt x="227686" y="91745"/>
                  <a:pt x="216694" y="88744"/>
                </a:cubicBezTo>
                <a:close/>
                <a:moveTo>
                  <a:pt x="211931" y="145256"/>
                </a:moveTo>
                <a:cubicBezTo>
                  <a:pt x="209302" y="145256"/>
                  <a:pt x="207169" y="147390"/>
                  <a:pt x="207169" y="150019"/>
                </a:cubicBezTo>
                <a:lnTo>
                  <a:pt x="207169" y="159753"/>
                </a:lnTo>
                <a:cubicBezTo>
                  <a:pt x="182070" y="162030"/>
                  <a:pt x="162020" y="182070"/>
                  <a:pt x="159753" y="207169"/>
                </a:cubicBezTo>
                <a:lnTo>
                  <a:pt x="150019" y="207169"/>
                </a:lnTo>
                <a:cubicBezTo>
                  <a:pt x="147390" y="207169"/>
                  <a:pt x="145256" y="209302"/>
                  <a:pt x="145256" y="211931"/>
                </a:cubicBezTo>
                <a:cubicBezTo>
                  <a:pt x="145256" y="219675"/>
                  <a:pt x="134350" y="226219"/>
                  <a:pt x="121444" y="226219"/>
                </a:cubicBezTo>
                <a:cubicBezTo>
                  <a:pt x="108537" y="226219"/>
                  <a:pt x="97631" y="219675"/>
                  <a:pt x="97631" y="211931"/>
                </a:cubicBezTo>
                <a:cubicBezTo>
                  <a:pt x="97631" y="209302"/>
                  <a:pt x="95498" y="207169"/>
                  <a:pt x="92869" y="207169"/>
                </a:cubicBezTo>
                <a:lnTo>
                  <a:pt x="83134" y="207169"/>
                </a:lnTo>
                <a:cubicBezTo>
                  <a:pt x="80858" y="182070"/>
                  <a:pt x="60817" y="162030"/>
                  <a:pt x="35719" y="159753"/>
                </a:cubicBezTo>
                <a:lnTo>
                  <a:pt x="35719" y="150019"/>
                </a:lnTo>
                <a:cubicBezTo>
                  <a:pt x="35719" y="147390"/>
                  <a:pt x="33585" y="145256"/>
                  <a:pt x="30956" y="145256"/>
                </a:cubicBezTo>
                <a:cubicBezTo>
                  <a:pt x="23212" y="145256"/>
                  <a:pt x="16669" y="134350"/>
                  <a:pt x="16669" y="121444"/>
                </a:cubicBezTo>
                <a:cubicBezTo>
                  <a:pt x="16669" y="108537"/>
                  <a:pt x="23212" y="97631"/>
                  <a:pt x="30956" y="97631"/>
                </a:cubicBezTo>
                <a:cubicBezTo>
                  <a:pt x="33585" y="97631"/>
                  <a:pt x="35719" y="95498"/>
                  <a:pt x="35719" y="92869"/>
                </a:cubicBezTo>
                <a:lnTo>
                  <a:pt x="35719" y="83134"/>
                </a:lnTo>
                <a:cubicBezTo>
                  <a:pt x="60817" y="80858"/>
                  <a:pt x="80867" y="60817"/>
                  <a:pt x="83134" y="35719"/>
                </a:cubicBezTo>
                <a:lnTo>
                  <a:pt x="92869" y="35719"/>
                </a:lnTo>
                <a:cubicBezTo>
                  <a:pt x="95498" y="35719"/>
                  <a:pt x="97631" y="33585"/>
                  <a:pt x="97631" y="30956"/>
                </a:cubicBezTo>
                <a:cubicBezTo>
                  <a:pt x="97631" y="23212"/>
                  <a:pt x="108537" y="16669"/>
                  <a:pt x="121444" y="16669"/>
                </a:cubicBezTo>
                <a:cubicBezTo>
                  <a:pt x="134350" y="16669"/>
                  <a:pt x="145256" y="23212"/>
                  <a:pt x="145256" y="30956"/>
                </a:cubicBezTo>
                <a:cubicBezTo>
                  <a:pt x="145256" y="33585"/>
                  <a:pt x="147390" y="35719"/>
                  <a:pt x="150019" y="35719"/>
                </a:cubicBezTo>
                <a:lnTo>
                  <a:pt x="159753" y="35719"/>
                </a:lnTo>
                <a:cubicBezTo>
                  <a:pt x="162030" y="60817"/>
                  <a:pt x="182070" y="80867"/>
                  <a:pt x="207169" y="83134"/>
                </a:cubicBezTo>
                <a:lnTo>
                  <a:pt x="207169" y="92869"/>
                </a:lnTo>
                <a:cubicBezTo>
                  <a:pt x="207169" y="95498"/>
                  <a:pt x="209302" y="97631"/>
                  <a:pt x="211931" y="97631"/>
                </a:cubicBezTo>
                <a:cubicBezTo>
                  <a:pt x="219675" y="97631"/>
                  <a:pt x="226219" y="108537"/>
                  <a:pt x="226219" y="121444"/>
                </a:cubicBezTo>
                <a:cubicBezTo>
                  <a:pt x="226219" y="134350"/>
                  <a:pt x="219675" y="145256"/>
                  <a:pt x="211931" y="145256"/>
                </a:cubicBezTo>
                <a:close/>
              </a:path>
            </a:pathLst>
          </a:custGeom>
          <a:noFill/>
          <a:ln w="3175" cap="flat">
            <a:solidFill>
              <a:schemeClr val="tx1">
                <a:lumMod val="65000"/>
                <a:lumOff val="3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05299-040D-4757-9637-32AF22E9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114732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E6D48-9D4D-4738-BE75-720EC4307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152000"/>
            <a:ext cx="11473200" cy="497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A50AB-AA60-47C8-A3D7-EAC351DAA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1" y="6376520"/>
            <a:ext cx="11072322" cy="360000"/>
          </a:xfrm>
          <a:prstGeom prst="plaque">
            <a:avLst/>
          </a:prstGeom>
          <a:noFill/>
          <a:ln w="22225" cmpd="dbl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txBody>
          <a:bodyPr vert="horz" lIns="0" tIns="0" rIns="0" bIns="0" rtlCol="0" anchor="ctr"/>
          <a:lstStyle>
            <a:lvl1pPr algn="ctr">
              <a:defRPr sz="1100" i="1">
                <a:solidFill>
                  <a:schemeClr val="tx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12731-6043-4294-9818-37AE7696D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381501"/>
            <a:ext cx="36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26699011-AD31-4C1E-9097-A1CA72DD0DA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171D6B-1A2A-496F-903D-9A2D3E74B925}"/>
              </a:ext>
            </a:extLst>
          </p:cNvPr>
          <p:cNvGrpSpPr/>
          <p:nvPr userDrawn="1"/>
        </p:nvGrpSpPr>
        <p:grpSpPr>
          <a:xfrm rot="10800000" flipV="1">
            <a:off x="5715000" y="1"/>
            <a:ext cx="762000" cy="203940"/>
            <a:chOff x="5708917" y="3629301"/>
            <a:chExt cx="762000" cy="203940"/>
          </a:xfrm>
          <a:solidFill>
            <a:schemeClr val="bg1">
              <a:lumMod val="85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34739DC-801E-4F4B-8F03-DBA15498270C}"/>
                </a:ext>
              </a:extLst>
            </p:cNvPr>
            <p:cNvSpPr/>
            <p:nvPr/>
          </p:nvSpPr>
          <p:spPr>
            <a:xfrm>
              <a:off x="5708917" y="3629301"/>
              <a:ext cx="762000" cy="123825"/>
            </a:xfrm>
            <a:custGeom>
              <a:avLst/>
              <a:gdLst>
                <a:gd name="connsiteX0" fmla="*/ 709504 w 762000"/>
                <a:gd name="connsiteY0" fmla="*/ 7144 h 123825"/>
                <a:gd name="connsiteX1" fmla="*/ 705237 w 762000"/>
                <a:gd name="connsiteY1" fmla="*/ 7182 h 123825"/>
                <a:gd name="connsiteX2" fmla="*/ 59966 w 762000"/>
                <a:gd name="connsiteY2" fmla="*/ 7144 h 123825"/>
                <a:gd name="connsiteX3" fmla="*/ 7150 w 762000"/>
                <a:gd name="connsiteY3" fmla="*/ 45863 h 123825"/>
                <a:gd name="connsiteX4" fmla="*/ 26724 w 762000"/>
                <a:gd name="connsiteY4" fmla="*/ 80963 h 123825"/>
                <a:gd name="connsiteX5" fmla="*/ 61233 w 762000"/>
                <a:gd name="connsiteY5" fmla="*/ 79458 h 123825"/>
                <a:gd name="connsiteX6" fmla="*/ 72530 w 762000"/>
                <a:gd name="connsiteY6" fmla="*/ 43805 h 123825"/>
                <a:gd name="connsiteX7" fmla="*/ 54432 w 762000"/>
                <a:gd name="connsiteY7" fmla="*/ 28727 h 123825"/>
                <a:gd name="connsiteX8" fmla="*/ 37563 w 762000"/>
                <a:gd name="connsiteY8" fmla="*/ 31642 h 123825"/>
                <a:gd name="connsiteX9" fmla="*/ 28600 w 762000"/>
                <a:gd name="connsiteY9" fmla="*/ 51711 h 123825"/>
                <a:gd name="connsiteX10" fmla="*/ 40126 w 762000"/>
                <a:gd name="connsiteY10" fmla="*/ 64341 h 123825"/>
                <a:gd name="connsiteX11" fmla="*/ 56956 w 762000"/>
                <a:gd name="connsiteY11" fmla="*/ 55864 h 123825"/>
                <a:gd name="connsiteX12" fmla="*/ 55242 w 762000"/>
                <a:gd name="connsiteY12" fmla="*/ 46072 h 123825"/>
                <a:gd name="connsiteX13" fmla="*/ 59004 w 762000"/>
                <a:gd name="connsiteY13" fmla="*/ 50797 h 123825"/>
                <a:gd name="connsiteX14" fmla="*/ 51556 w 762000"/>
                <a:gd name="connsiteY14" fmla="*/ 67675 h 123825"/>
                <a:gd name="connsiteX15" fmla="*/ 43640 w 762000"/>
                <a:gd name="connsiteY15" fmla="*/ 69475 h 123825"/>
                <a:gd name="connsiteX16" fmla="*/ 33363 w 762000"/>
                <a:gd name="connsiteY16" fmla="*/ 67227 h 123825"/>
                <a:gd name="connsiteX17" fmla="*/ 22409 w 762000"/>
                <a:gd name="connsiteY17" fmla="*/ 46101 h 123825"/>
                <a:gd name="connsiteX18" fmla="*/ 60223 w 762000"/>
                <a:gd name="connsiteY18" fmla="*/ 22384 h 123825"/>
                <a:gd name="connsiteX19" fmla="*/ 64167 w 762000"/>
                <a:gd name="connsiteY19" fmla="*/ 22412 h 123825"/>
                <a:gd name="connsiteX20" fmla="*/ 272174 w 762000"/>
                <a:gd name="connsiteY20" fmla="*/ 22403 h 123825"/>
                <a:gd name="connsiteX21" fmla="*/ 261363 w 762000"/>
                <a:gd name="connsiteY21" fmla="*/ 35795 h 123825"/>
                <a:gd name="connsiteX22" fmla="*/ 250361 w 762000"/>
                <a:gd name="connsiteY22" fmla="*/ 55664 h 123825"/>
                <a:gd name="connsiteX23" fmla="*/ 248294 w 762000"/>
                <a:gd name="connsiteY23" fmla="*/ 59684 h 123825"/>
                <a:gd name="connsiteX24" fmla="*/ 235426 w 762000"/>
                <a:gd name="connsiteY24" fmla="*/ 81667 h 123825"/>
                <a:gd name="connsiteX25" fmla="*/ 218557 w 762000"/>
                <a:gd name="connsiteY25" fmla="*/ 98469 h 123825"/>
                <a:gd name="connsiteX26" fmla="*/ 196726 w 762000"/>
                <a:gd name="connsiteY26" fmla="*/ 107032 h 123825"/>
                <a:gd name="connsiteX27" fmla="*/ 172904 w 762000"/>
                <a:gd name="connsiteY27" fmla="*/ 107413 h 123825"/>
                <a:gd name="connsiteX28" fmla="*/ 153149 w 762000"/>
                <a:gd name="connsiteY28" fmla="*/ 97593 h 123825"/>
                <a:gd name="connsiteX29" fmla="*/ 142805 w 762000"/>
                <a:gd name="connsiteY29" fmla="*/ 78410 h 123825"/>
                <a:gd name="connsiteX30" fmla="*/ 145663 w 762000"/>
                <a:gd name="connsiteY30" fmla="*/ 57350 h 123825"/>
                <a:gd name="connsiteX31" fmla="*/ 161036 w 762000"/>
                <a:gd name="connsiteY31" fmla="*/ 42034 h 123825"/>
                <a:gd name="connsiteX32" fmla="*/ 182219 w 762000"/>
                <a:gd name="connsiteY32" fmla="*/ 39052 h 123825"/>
                <a:gd name="connsiteX33" fmla="*/ 190973 w 762000"/>
                <a:gd name="connsiteY33" fmla="*/ 43063 h 123825"/>
                <a:gd name="connsiteX34" fmla="*/ 195831 w 762000"/>
                <a:gd name="connsiteY34" fmla="*/ 50540 h 123825"/>
                <a:gd name="connsiteX35" fmla="*/ 191497 w 762000"/>
                <a:gd name="connsiteY35" fmla="*/ 67723 h 123825"/>
                <a:gd name="connsiteX36" fmla="*/ 183858 w 762000"/>
                <a:gd name="connsiteY36" fmla="*/ 71056 h 123825"/>
                <a:gd name="connsiteX37" fmla="*/ 175304 w 762000"/>
                <a:gd name="connsiteY37" fmla="*/ 69561 h 123825"/>
                <a:gd name="connsiteX38" fmla="*/ 171723 w 762000"/>
                <a:gd name="connsiteY38" fmla="*/ 64399 h 123825"/>
                <a:gd name="connsiteX39" fmla="*/ 172742 w 762000"/>
                <a:gd name="connsiteY39" fmla="*/ 58236 h 123825"/>
                <a:gd name="connsiteX40" fmla="*/ 173571 w 762000"/>
                <a:gd name="connsiteY40" fmla="*/ 56369 h 123825"/>
                <a:gd name="connsiteX41" fmla="*/ 173933 w 762000"/>
                <a:gd name="connsiteY41" fmla="*/ 58893 h 123825"/>
                <a:gd name="connsiteX42" fmla="*/ 175219 w 762000"/>
                <a:gd name="connsiteY42" fmla="*/ 58922 h 123825"/>
                <a:gd name="connsiteX43" fmla="*/ 183410 w 762000"/>
                <a:gd name="connsiteY43" fmla="*/ 53873 h 123825"/>
                <a:gd name="connsiteX44" fmla="*/ 183410 w 762000"/>
                <a:gd name="connsiteY44" fmla="*/ 47701 h 123825"/>
                <a:gd name="connsiteX45" fmla="*/ 177952 w 762000"/>
                <a:gd name="connsiteY45" fmla="*/ 42958 h 123825"/>
                <a:gd name="connsiteX46" fmla="*/ 173818 w 762000"/>
                <a:gd name="connsiteY46" fmla="*/ 42282 h 123825"/>
                <a:gd name="connsiteX47" fmla="*/ 166265 w 762000"/>
                <a:gd name="connsiteY47" fmla="*/ 44444 h 123825"/>
                <a:gd name="connsiteX48" fmla="*/ 161341 w 762000"/>
                <a:gd name="connsiteY48" fmla="*/ 49673 h 123825"/>
                <a:gd name="connsiteX49" fmla="*/ 161017 w 762000"/>
                <a:gd name="connsiteY49" fmla="*/ 49959 h 123825"/>
                <a:gd name="connsiteX50" fmla="*/ 158083 w 762000"/>
                <a:gd name="connsiteY50" fmla="*/ 56378 h 123825"/>
                <a:gd name="connsiteX51" fmla="*/ 157159 w 762000"/>
                <a:gd name="connsiteY51" fmla="*/ 63017 h 123825"/>
                <a:gd name="connsiteX52" fmla="*/ 157693 w 762000"/>
                <a:gd name="connsiteY52" fmla="*/ 67504 h 123825"/>
                <a:gd name="connsiteX53" fmla="*/ 168027 w 762000"/>
                <a:gd name="connsiteY53" fmla="*/ 81982 h 123825"/>
                <a:gd name="connsiteX54" fmla="*/ 185020 w 762000"/>
                <a:gd name="connsiteY54" fmla="*/ 85382 h 123825"/>
                <a:gd name="connsiteX55" fmla="*/ 201269 w 762000"/>
                <a:gd name="connsiteY55" fmla="*/ 78257 h 123825"/>
                <a:gd name="connsiteX56" fmla="*/ 209594 w 762000"/>
                <a:gd name="connsiteY56" fmla="*/ 46549 h 123825"/>
                <a:gd name="connsiteX57" fmla="*/ 200165 w 762000"/>
                <a:gd name="connsiteY57" fmla="*/ 32080 h 123825"/>
                <a:gd name="connsiteX58" fmla="*/ 185134 w 762000"/>
                <a:gd name="connsiteY58" fmla="*/ 25051 h 123825"/>
                <a:gd name="connsiteX59" fmla="*/ 154664 w 762000"/>
                <a:gd name="connsiteY59" fmla="*/ 29223 h 123825"/>
                <a:gd name="connsiteX60" fmla="*/ 132937 w 762000"/>
                <a:gd name="connsiteY60" fmla="*/ 50749 h 123825"/>
                <a:gd name="connsiteX61" fmla="*/ 128689 w 762000"/>
                <a:gd name="connsiteY61" fmla="*/ 81172 h 123825"/>
                <a:gd name="connsiteX62" fmla="*/ 143186 w 762000"/>
                <a:gd name="connsiteY62" fmla="*/ 107966 h 123825"/>
                <a:gd name="connsiteX63" fmla="*/ 170247 w 762000"/>
                <a:gd name="connsiteY63" fmla="*/ 121558 h 123825"/>
                <a:gd name="connsiteX64" fmla="*/ 199203 w 762000"/>
                <a:gd name="connsiteY64" fmla="*/ 121215 h 123825"/>
                <a:gd name="connsiteX65" fmla="*/ 226482 w 762000"/>
                <a:gd name="connsiteY65" fmla="*/ 110452 h 123825"/>
                <a:gd name="connsiteX66" fmla="*/ 247066 w 762000"/>
                <a:gd name="connsiteY66" fmla="*/ 90049 h 123825"/>
                <a:gd name="connsiteX67" fmla="*/ 261029 w 762000"/>
                <a:gd name="connsiteY67" fmla="*/ 66294 h 123825"/>
                <a:gd name="connsiteX68" fmla="*/ 263106 w 762000"/>
                <a:gd name="connsiteY68" fmla="*/ 62246 h 123825"/>
                <a:gd name="connsiteX69" fmla="*/ 273412 w 762000"/>
                <a:gd name="connsiteY69" fmla="*/ 43586 h 123825"/>
                <a:gd name="connsiteX70" fmla="*/ 289309 w 762000"/>
                <a:gd name="connsiteY70" fmla="*/ 27242 h 123825"/>
                <a:gd name="connsiteX71" fmla="*/ 299510 w 762000"/>
                <a:gd name="connsiteY71" fmla="*/ 23641 h 123825"/>
                <a:gd name="connsiteX72" fmla="*/ 308140 w 762000"/>
                <a:gd name="connsiteY72" fmla="*/ 22984 h 123825"/>
                <a:gd name="connsiteX73" fmla="*/ 311207 w 762000"/>
                <a:gd name="connsiteY73" fmla="*/ 23041 h 123825"/>
                <a:gd name="connsiteX74" fmla="*/ 322170 w 762000"/>
                <a:gd name="connsiteY74" fmla="*/ 25022 h 123825"/>
                <a:gd name="connsiteX75" fmla="*/ 330857 w 762000"/>
                <a:gd name="connsiteY75" fmla="*/ 30137 h 123825"/>
                <a:gd name="connsiteX76" fmla="*/ 336067 w 762000"/>
                <a:gd name="connsiteY76" fmla="*/ 39824 h 123825"/>
                <a:gd name="connsiteX77" fmla="*/ 336163 w 762000"/>
                <a:gd name="connsiteY77" fmla="*/ 45225 h 123825"/>
                <a:gd name="connsiteX78" fmla="*/ 335810 w 762000"/>
                <a:gd name="connsiteY78" fmla="*/ 46501 h 123825"/>
                <a:gd name="connsiteX79" fmla="*/ 335315 w 762000"/>
                <a:gd name="connsiteY79" fmla="*/ 47073 h 123825"/>
                <a:gd name="connsiteX80" fmla="*/ 334124 w 762000"/>
                <a:gd name="connsiteY80" fmla="*/ 47511 h 123825"/>
                <a:gd name="connsiteX81" fmla="*/ 327952 w 762000"/>
                <a:gd name="connsiteY81" fmla="*/ 52473 h 123825"/>
                <a:gd name="connsiteX82" fmla="*/ 328162 w 762000"/>
                <a:gd name="connsiteY82" fmla="*/ 59169 h 123825"/>
                <a:gd name="connsiteX83" fmla="*/ 334943 w 762000"/>
                <a:gd name="connsiteY83" fmla="*/ 63579 h 123825"/>
                <a:gd name="connsiteX84" fmla="*/ 336401 w 762000"/>
                <a:gd name="connsiteY84" fmla="*/ 63694 h 123825"/>
                <a:gd name="connsiteX85" fmla="*/ 342154 w 762000"/>
                <a:gd name="connsiteY85" fmla="*/ 62179 h 123825"/>
                <a:gd name="connsiteX86" fmla="*/ 346973 w 762000"/>
                <a:gd name="connsiteY86" fmla="*/ 57617 h 123825"/>
                <a:gd name="connsiteX87" fmla="*/ 349117 w 762000"/>
                <a:gd name="connsiteY87" fmla="*/ 51625 h 123825"/>
                <a:gd name="connsiteX88" fmla="*/ 350336 w 762000"/>
                <a:gd name="connsiteY88" fmla="*/ 47539 h 123825"/>
                <a:gd name="connsiteX89" fmla="*/ 350202 w 762000"/>
                <a:gd name="connsiteY89" fmla="*/ 37300 h 123825"/>
                <a:gd name="connsiteX90" fmla="*/ 343144 w 762000"/>
                <a:gd name="connsiteY90" fmla="*/ 22441 h 123825"/>
                <a:gd name="connsiteX91" fmla="*/ 426298 w 762000"/>
                <a:gd name="connsiteY91" fmla="*/ 22431 h 123825"/>
                <a:gd name="connsiteX92" fmla="*/ 419249 w 762000"/>
                <a:gd name="connsiteY92" fmla="*/ 37290 h 123825"/>
                <a:gd name="connsiteX93" fmla="*/ 419116 w 762000"/>
                <a:gd name="connsiteY93" fmla="*/ 47501 h 123825"/>
                <a:gd name="connsiteX94" fmla="*/ 420335 w 762000"/>
                <a:gd name="connsiteY94" fmla="*/ 51616 h 123825"/>
                <a:gd name="connsiteX95" fmla="*/ 422459 w 762000"/>
                <a:gd name="connsiteY95" fmla="*/ 57598 h 123825"/>
                <a:gd name="connsiteX96" fmla="*/ 427450 w 762000"/>
                <a:gd name="connsiteY96" fmla="*/ 62274 h 123825"/>
                <a:gd name="connsiteX97" fmla="*/ 433051 w 762000"/>
                <a:gd name="connsiteY97" fmla="*/ 63684 h 123825"/>
                <a:gd name="connsiteX98" fmla="*/ 434461 w 762000"/>
                <a:gd name="connsiteY98" fmla="*/ 63589 h 123825"/>
                <a:gd name="connsiteX99" fmla="*/ 441290 w 762000"/>
                <a:gd name="connsiteY99" fmla="*/ 59160 h 123825"/>
                <a:gd name="connsiteX100" fmla="*/ 441442 w 762000"/>
                <a:gd name="connsiteY100" fmla="*/ 52311 h 123825"/>
                <a:gd name="connsiteX101" fmla="*/ 435508 w 762000"/>
                <a:gd name="connsiteY101" fmla="*/ 47539 h 123825"/>
                <a:gd name="connsiteX102" fmla="*/ 434137 w 762000"/>
                <a:gd name="connsiteY102" fmla="*/ 47054 h 123825"/>
                <a:gd name="connsiteX103" fmla="*/ 433641 w 762000"/>
                <a:gd name="connsiteY103" fmla="*/ 46482 h 123825"/>
                <a:gd name="connsiteX104" fmla="*/ 433270 w 762000"/>
                <a:gd name="connsiteY104" fmla="*/ 45129 h 123825"/>
                <a:gd name="connsiteX105" fmla="*/ 433375 w 762000"/>
                <a:gd name="connsiteY105" fmla="*/ 39843 h 123825"/>
                <a:gd name="connsiteX106" fmla="*/ 438585 w 762000"/>
                <a:gd name="connsiteY106" fmla="*/ 30118 h 123825"/>
                <a:gd name="connsiteX107" fmla="*/ 447272 w 762000"/>
                <a:gd name="connsiteY107" fmla="*/ 24994 h 123825"/>
                <a:gd name="connsiteX108" fmla="*/ 458330 w 762000"/>
                <a:gd name="connsiteY108" fmla="*/ 23012 h 123825"/>
                <a:gd name="connsiteX109" fmla="*/ 461312 w 762000"/>
                <a:gd name="connsiteY109" fmla="*/ 22955 h 123825"/>
                <a:gd name="connsiteX110" fmla="*/ 469960 w 762000"/>
                <a:gd name="connsiteY110" fmla="*/ 23613 h 123825"/>
                <a:gd name="connsiteX111" fmla="*/ 480104 w 762000"/>
                <a:gd name="connsiteY111" fmla="*/ 27194 h 123825"/>
                <a:gd name="connsiteX112" fmla="*/ 496040 w 762000"/>
                <a:gd name="connsiteY112" fmla="*/ 43558 h 123825"/>
                <a:gd name="connsiteX113" fmla="*/ 506346 w 762000"/>
                <a:gd name="connsiteY113" fmla="*/ 62208 h 123825"/>
                <a:gd name="connsiteX114" fmla="*/ 508432 w 762000"/>
                <a:gd name="connsiteY114" fmla="*/ 66246 h 123825"/>
                <a:gd name="connsiteX115" fmla="*/ 522405 w 762000"/>
                <a:gd name="connsiteY115" fmla="*/ 90030 h 123825"/>
                <a:gd name="connsiteX116" fmla="*/ 543007 w 762000"/>
                <a:gd name="connsiteY116" fmla="*/ 110452 h 123825"/>
                <a:gd name="connsiteX117" fmla="*/ 570211 w 762000"/>
                <a:gd name="connsiteY117" fmla="*/ 121187 h 123825"/>
                <a:gd name="connsiteX118" fmla="*/ 599224 w 762000"/>
                <a:gd name="connsiteY118" fmla="*/ 121520 h 123825"/>
                <a:gd name="connsiteX119" fmla="*/ 626294 w 762000"/>
                <a:gd name="connsiteY119" fmla="*/ 107928 h 123825"/>
                <a:gd name="connsiteX120" fmla="*/ 640772 w 762000"/>
                <a:gd name="connsiteY120" fmla="*/ 81124 h 123825"/>
                <a:gd name="connsiteX121" fmla="*/ 636448 w 762000"/>
                <a:gd name="connsiteY121" fmla="*/ 50578 h 123825"/>
                <a:gd name="connsiteX122" fmla="*/ 614778 w 762000"/>
                <a:gd name="connsiteY122" fmla="*/ 29166 h 123825"/>
                <a:gd name="connsiteX123" fmla="*/ 584327 w 762000"/>
                <a:gd name="connsiteY123" fmla="*/ 25022 h 123825"/>
                <a:gd name="connsiteX124" fmla="*/ 569258 w 762000"/>
                <a:gd name="connsiteY124" fmla="*/ 32090 h 123825"/>
                <a:gd name="connsiteX125" fmla="*/ 559867 w 762000"/>
                <a:gd name="connsiteY125" fmla="*/ 46549 h 123825"/>
                <a:gd name="connsiteX126" fmla="*/ 568230 w 762000"/>
                <a:gd name="connsiteY126" fmla="*/ 78257 h 123825"/>
                <a:gd name="connsiteX127" fmla="*/ 584460 w 762000"/>
                <a:gd name="connsiteY127" fmla="*/ 85354 h 123825"/>
                <a:gd name="connsiteX128" fmla="*/ 601548 w 762000"/>
                <a:gd name="connsiteY128" fmla="*/ 81886 h 123825"/>
                <a:gd name="connsiteX129" fmla="*/ 611778 w 762000"/>
                <a:gd name="connsiteY129" fmla="*/ 67456 h 123825"/>
                <a:gd name="connsiteX130" fmla="*/ 612311 w 762000"/>
                <a:gd name="connsiteY130" fmla="*/ 62979 h 123825"/>
                <a:gd name="connsiteX131" fmla="*/ 611387 w 762000"/>
                <a:gd name="connsiteY131" fmla="*/ 56350 h 123825"/>
                <a:gd name="connsiteX132" fmla="*/ 608435 w 762000"/>
                <a:gd name="connsiteY132" fmla="*/ 49901 h 123825"/>
                <a:gd name="connsiteX133" fmla="*/ 607711 w 762000"/>
                <a:gd name="connsiteY133" fmla="*/ 48901 h 123825"/>
                <a:gd name="connsiteX134" fmla="*/ 607587 w 762000"/>
                <a:gd name="connsiteY134" fmla="*/ 48720 h 123825"/>
                <a:gd name="connsiteX135" fmla="*/ 606615 w 762000"/>
                <a:gd name="connsiteY135" fmla="*/ 47368 h 123825"/>
                <a:gd name="connsiteX136" fmla="*/ 606482 w 762000"/>
                <a:gd name="connsiteY136" fmla="*/ 47339 h 123825"/>
                <a:gd name="connsiteX137" fmla="*/ 603110 w 762000"/>
                <a:gd name="connsiteY137" fmla="*/ 44358 h 123825"/>
                <a:gd name="connsiteX138" fmla="*/ 595652 w 762000"/>
                <a:gd name="connsiteY138" fmla="*/ 42243 h 123825"/>
                <a:gd name="connsiteX139" fmla="*/ 591442 w 762000"/>
                <a:gd name="connsiteY139" fmla="*/ 42948 h 123825"/>
                <a:gd name="connsiteX140" fmla="*/ 586070 w 762000"/>
                <a:gd name="connsiteY140" fmla="*/ 47663 h 123825"/>
                <a:gd name="connsiteX141" fmla="*/ 586060 w 762000"/>
                <a:gd name="connsiteY141" fmla="*/ 53797 h 123825"/>
                <a:gd name="connsiteX142" fmla="*/ 594357 w 762000"/>
                <a:gd name="connsiteY142" fmla="*/ 58893 h 123825"/>
                <a:gd name="connsiteX143" fmla="*/ 597024 w 762000"/>
                <a:gd name="connsiteY143" fmla="*/ 58912 h 123825"/>
                <a:gd name="connsiteX144" fmla="*/ 597767 w 762000"/>
                <a:gd name="connsiteY144" fmla="*/ 64370 h 123825"/>
                <a:gd name="connsiteX145" fmla="*/ 594300 w 762000"/>
                <a:gd name="connsiteY145" fmla="*/ 69485 h 123825"/>
                <a:gd name="connsiteX146" fmla="*/ 585632 w 762000"/>
                <a:gd name="connsiteY146" fmla="*/ 71037 h 123825"/>
                <a:gd name="connsiteX147" fmla="*/ 578002 w 762000"/>
                <a:gd name="connsiteY147" fmla="*/ 67713 h 123825"/>
                <a:gd name="connsiteX148" fmla="*/ 573640 w 762000"/>
                <a:gd name="connsiteY148" fmla="*/ 50530 h 123825"/>
                <a:gd name="connsiteX149" fmla="*/ 578460 w 762000"/>
                <a:gd name="connsiteY149" fmla="*/ 43091 h 123825"/>
                <a:gd name="connsiteX150" fmla="*/ 587280 w 762000"/>
                <a:gd name="connsiteY150" fmla="*/ 39033 h 123825"/>
                <a:gd name="connsiteX151" fmla="*/ 608425 w 762000"/>
                <a:gd name="connsiteY151" fmla="*/ 41996 h 123825"/>
                <a:gd name="connsiteX152" fmla="*/ 623760 w 762000"/>
                <a:gd name="connsiteY152" fmla="*/ 57207 h 123825"/>
                <a:gd name="connsiteX153" fmla="*/ 626704 w 762000"/>
                <a:gd name="connsiteY153" fmla="*/ 78353 h 123825"/>
                <a:gd name="connsiteX154" fmla="*/ 616359 w 762000"/>
                <a:gd name="connsiteY154" fmla="*/ 97565 h 123825"/>
                <a:gd name="connsiteX155" fmla="*/ 596614 w 762000"/>
                <a:gd name="connsiteY155" fmla="*/ 107404 h 123825"/>
                <a:gd name="connsiteX156" fmla="*/ 572735 w 762000"/>
                <a:gd name="connsiteY156" fmla="*/ 107032 h 123825"/>
                <a:gd name="connsiteX157" fmla="*/ 550961 w 762000"/>
                <a:gd name="connsiteY157" fmla="*/ 98479 h 123825"/>
                <a:gd name="connsiteX158" fmla="*/ 534073 w 762000"/>
                <a:gd name="connsiteY158" fmla="*/ 81677 h 123825"/>
                <a:gd name="connsiteX159" fmla="*/ 521205 w 762000"/>
                <a:gd name="connsiteY159" fmla="*/ 59674 h 123825"/>
                <a:gd name="connsiteX160" fmla="*/ 519128 w 762000"/>
                <a:gd name="connsiteY160" fmla="*/ 55645 h 123825"/>
                <a:gd name="connsiteX161" fmla="*/ 508146 w 762000"/>
                <a:gd name="connsiteY161" fmla="*/ 35795 h 123825"/>
                <a:gd name="connsiteX162" fmla="*/ 497316 w 762000"/>
                <a:gd name="connsiteY162" fmla="*/ 22393 h 123825"/>
                <a:gd name="connsiteX163" fmla="*/ 709266 w 762000"/>
                <a:gd name="connsiteY163" fmla="*/ 22384 h 123825"/>
                <a:gd name="connsiteX164" fmla="*/ 747071 w 762000"/>
                <a:gd name="connsiteY164" fmla="*/ 46111 h 123825"/>
                <a:gd name="connsiteX165" fmla="*/ 736127 w 762000"/>
                <a:gd name="connsiteY165" fmla="*/ 67227 h 123825"/>
                <a:gd name="connsiteX166" fmla="*/ 717953 w 762000"/>
                <a:gd name="connsiteY166" fmla="*/ 67675 h 123825"/>
                <a:gd name="connsiteX167" fmla="*/ 710495 w 762000"/>
                <a:gd name="connsiteY167" fmla="*/ 50797 h 123825"/>
                <a:gd name="connsiteX168" fmla="*/ 714267 w 762000"/>
                <a:gd name="connsiteY168" fmla="*/ 46053 h 123825"/>
                <a:gd name="connsiteX169" fmla="*/ 712524 w 762000"/>
                <a:gd name="connsiteY169" fmla="*/ 55864 h 123825"/>
                <a:gd name="connsiteX170" fmla="*/ 729374 w 762000"/>
                <a:gd name="connsiteY170" fmla="*/ 64341 h 123825"/>
                <a:gd name="connsiteX171" fmla="*/ 740870 w 762000"/>
                <a:gd name="connsiteY171" fmla="*/ 51721 h 123825"/>
                <a:gd name="connsiteX172" fmla="*/ 731917 w 762000"/>
                <a:gd name="connsiteY172" fmla="*/ 31633 h 123825"/>
                <a:gd name="connsiteX173" fmla="*/ 715048 w 762000"/>
                <a:gd name="connsiteY173" fmla="*/ 28727 h 123825"/>
                <a:gd name="connsiteX174" fmla="*/ 696960 w 762000"/>
                <a:gd name="connsiteY174" fmla="*/ 43805 h 123825"/>
                <a:gd name="connsiteX175" fmla="*/ 708247 w 762000"/>
                <a:gd name="connsiteY175" fmla="*/ 79458 h 123825"/>
                <a:gd name="connsiteX176" fmla="*/ 742756 w 762000"/>
                <a:gd name="connsiteY176" fmla="*/ 80963 h 123825"/>
                <a:gd name="connsiteX177" fmla="*/ 762349 w 762000"/>
                <a:gd name="connsiteY177" fmla="*/ 45863 h 123825"/>
                <a:gd name="connsiteX178" fmla="*/ 709504 w 762000"/>
                <a:gd name="connsiteY178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762000" h="123825">
                  <a:moveTo>
                    <a:pt x="709504" y="7144"/>
                  </a:moveTo>
                  <a:lnTo>
                    <a:pt x="705237" y="7182"/>
                  </a:lnTo>
                  <a:lnTo>
                    <a:pt x="59966" y="7144"/>
                  </a:lnTo>
                  <a:cubicBezTo>
                    <a:pt x="16808" y="7144"/>
                    <a:pt x="7417" y="28204"/>
                    <a:pt x="7150" y="45863"/>
                  </a:cubicBezTo>
                  <a:cubicBezTo>
                    <a:pt x="6902" y="62065"/>
                    <a:pt x="14037" y="74857"/>
                    <a:pt x="26724" y="80963"/>
                  </a:cubicBezTo>
                  <a:cubicBezTo>
                    <a:pt x="37992" y="86382"/>
                    <a:pt x="53822" y="85554"/>
                    <a:pt x="61233" y="79458"/>
                  </a:cubicBezTo>
                  <a:cubicBezTo>
                    <a:pt x="73892" y="69028"/>
                    <a:pt x="78321" y="55045"/>
                    <a:pt x="72530" y="43805"/>
                  </a:cubicBezTo>
                  <a:cubicBezTo>
                    <a:pt x="68729" y="36385"/>
                    <a:pt x="61785" y="30594"/>
                    <a:pt x="54432" y="28727"/>
                  </a:cubicBezTo>
                  <a:cubicBezTo>
                    <a:pt x="48603" y="27242"/>
                    <a:pt x="42526" y="28280"/>
                    <a:pt x="37563" y="31642"/>
                  </a:cubicBezTo>
                  <a:cubicBezTo>
                    <a:pt x="29258" y="37262"/>
                    <a:pt x="27476" y="45691"/>
                    <a:pt x="28600" y="51711"/>
                  </a:cubicBezTo>
                  <a:cubicBezTo>
                    <a:pt x="29800" y="58160"/>
                    <a:pt x="34220" y="62998"/>
                    <a:pt x="40126" y="64341"/>
                  </a:cubicBezTo>
                  <a:cubicBezTo>
                    <a:pt x="47603" y="66075"/>
                    <a:pt x="55013" y="62303"/>
                    <a:pt x="56956" y="55864"/>
                  </a:cubicBezTo>
                  <a:cubicBezTo>
                    <a:pt x="57918" y="52730"/>
                    <a:pt x="57452" y="49016"/>
                    <a:pt x="55242" y="46072"/>
                  </a:cubicBezTo>
                  <a:cubicBezTo>
                    <a:pt x="56737" y="47368"/>
                    <a:pt x="58080" y="49025"/>
                    <a:pt x="59004" y="50797"/>
                  </a:cubicBezTo>
                  <a:cubicBezTo>
                    <a:pt x="61328" y="55321"/>
                    <a:pt x="58328" y="62093"/>
                    <a:pt x="51556" y="67675"/>
                  </a:cubicBezTo>
                  <a:cubicBezTo>
                    <a:pt x="50794" y="68304"/>
                    <a:pt x="48165" y="69475"/>
                    <a:pt x="43640" y="69475"/>
                  </a:cubicBezTo>
                  <a:cubicBezTo>
                    <a:pt x="40021" y="69475"/>
                    <a:pt x="36373" y="68675"/>
                    <a:pt x="33363" y="67227"/>
                  </a:cubicBezTo>
                  <a:cubicBezTo>
                    <a:pt x="25943" y="63665"/>
                    <a:pt x="22247" y="56559"/>
                    <a:pt x="22409" y="46101"/>
                  </a:cubicBezTo>
                  <a:cubicBezTo>
                    <a:pt x="22571" y="35919"/>
                    <a:pt x="26657" y="22384"/>
                    <a:pt x="60223" y="22384"/>
                  </a:cubicBezTo>
                  <a:lnTo>
                    <a:pt x="64167" y="22412"/>
                  </a:lnTo>
                  <a:lnTo>
                    <a:pt x="272174" y="22403"/>
                  </a:lnTo>
                  <a:cubicBezTo>
                    <a:pt x="268392" y="26070"/>
                    <a:pt x="264792" y="30470"/>
                    <a:pt x="261363" y="35795"/>
                  </a:cubicBezTo>
                  <a:cubicBezTo>
                    <a:pt x="257153" y="42358"/>
                    <a:pt x="253543" y="49444"/>
                    <a:pt x="250361" y="55664"/>
                  </a:cubicBezTo>
                  <a:lnTo>
                    <a:pt x="248294" y="59684"/>
                  </a:lnTo>
                  <a:cubicBezTo>
                    <a:pt x="244542" y="66970"/>
                    <a:pt x="240446" y="74657"/>
                    <a:pt x="235426" y="81667"/>
                  </a:cubicBezTo>
                  <a:cubicBezTo>
                    <a:pt x="230311" y="88802"/>
                    <a:pt x="224644" y="94450"/>
                    <a:pt x="218557" y="98469"/>
                  </a:cubicBezTo>
                  <a:cubicBezTo>
                    <a:pt x="212223" y="102689"/>
                    <a:pt x="204889" y="105575"/>
                    <a:pt x="196726" y="107032"/>
                  </a:cubicBezTo>
                  <a:cubicBezTo>
                    <a:pt x="187658" y="108633"/>
                    <a:pt x="179981" y="108747"/>
                    <a:pt x="172904" y="107413"/>
                  </a:cubicBezTo>
                  <a:cubicBezTo>
                    <a:pt x="165265" y="105994"/>
                    <a:pt x="158255" y="102508"/>
                    <a:pt x="153149" y="97593"/>
                  </a:cubicBezTo>
                  <a:cubicBezTo>
                    <a:pt x="147872" y="92526"/>
                    <a:pt x="144205" y="85725"/>
                    <a:pt x="142805" y="78410"/>
                  </a:cubicBezTo>
                  <a:cubicBezTo>
                    <a:pt x="141329" y="70952"/>
                    <a:pt x="142348" y="63494"/>
                    <a:pt x="145663" y="57350"/>
                  </a:cubicBezTo>
                  <a:cubicBezTo>
                    <a:pt x="149082" y="50625"/>
                    <a:pt x="154521" y="45234"/>
                    <a:pt x="161036" y="42034"/>
                  </a:cubicBezTo>
                  <a:cubicBezTo>
                    <a:pt x="167751" y="38691"/>
                    <a:pt x="175390" y="37652"/>
                    <a:pt x="182219" y="39052"/>
                  </a:cubicBezTo>
                  <a:cubicBezTo>
                    <a:pt x="185734" y="39786"/>
                    <a:pt x="188763" y="41186"/>
                    <a:pt x="190973" y="43063"/>
                  </a:cubicBezTo>
                  <a:cubicBezTo>
                    <a:pt x="193278" y="44948"/>
                    <a:pt x="194983" y="47596"/>
                    <a:pt x="195831" y="50540"/>
                  </a:cubicBezTo>
                  <a:cubicBezTo>
                    <a:pt x="197621" y="56645"/>
                    <a:pt x="195831" y="63713"/>
                    <a:pt x="191497" y="67723"/>
                  </a:cubicBezTo>
                  <a:cubicBezTo>
                    <a:pt x="189439" y="69637"/>
                    <a:pt x="186734" y="70809"/>
                    <a:pt x="183858" y="71056"/>
                  </a:cubicBezTo>
                  <a:cubicBezTo>
                    <a:pt x="180419" y="71323"/>
                    <a:pt x="177371" y="70818"/>
                    <a:pt x="175304" y="69561"/>
                  </a:cubicBezTo>
                  <a:cubicBezTo>
                    <a:pt x="173485" y="68523"/>
                    <a:pt x="172218" y="66675"/>
                    <a:pt x="171723" y="64399"/>
                  </a:cubicBezTo>
                  <a:cubicBezTo>
                    <a:pt x="171209" y="62103"/>
                    <a:pt x="171590" y="59855"/>
                    <a:pt x="172742" y="58236"/>
                  </a:cubicBezTo>
                  <a:cubicBezTo>
                    <a:pt x="173152" y="57655"/>
                    <a:pt x="173352" y="57007"/>
                    <a:pt x="173571" y="56369"/>
                  </a:cubicBezTo>
                  <a:lnTo>
                    <a:pt x="173933" y="58893"/>
                  </a:lnTo>
                  <a:lnTo>
                    <a:pt x="175219" y="58922"/>
                  </a:lnTo>
                  <a:cubicBezTo>
                    <a:pt x="180438" y="58922"/>
                    <a:pt x="182591" y="55759"/>
                    <a:pt x="183410" y="53873"/>
                  </a:cubicBezTo>
                  <a:cubicBezTo>
                    <a:pt x="184277" y="51835"/>
                    <a:pt x="184277" y="49654"/>
                    <a:pt x="183410" y="47701"/>
                  </a:cubicBezTo>
                  <a:cubicBezTo>
                    <a:pt x="182734" y="46177"/>
                    <a:pt x="181238" y="44110"/>
                    <a:pt x="177952" y="42958"/>
                  </a:cubicBezTo>
                  <a:cubicBezTo>
                    <a:pt x="176752" y="42510"/>
                    <a:pt x="175333" y="42282"/>
                    <a:pt x="173818" y="42282"/>
                  </a:cubicBezTo>
                  <a:cubicBezTo>
                    <a:pt x="171132" y="42282"/>
                    <a:pt x="168456" y="43034"/>
                    <a:pt x="166265" y="44444"/>
                  </a:cubicBezTo>
                  <a:cubicBezTo>
                    <a:pt x="163817" y="45958"/>
                    <a:pt x="162312" y="47939"/>
                    <a:pt x="161341" y="49673"/>
                  </a:cubicBezTo>
                  <a:cubicBezTo>
                    <a:pt x="161245" y="49797"/>
                    <a:pt x="161103" y="49844"/>
                    <a:pt x="161017" y="49959"/>
                  </a:cubicBezTo>
                  <a:cubicBezTo>
                    <a:pt x="159645" y="51873"/>
                    <a:pt x="158731" y="54083"/>
                    <a:pt x="158083" y="56378"/>
                  </a:cubicBezTo>
                  <a:lnTo>
                    <a:pt x="157159" y="63017"/>
                  </a:lnTo>
                  <a:cubicBezTo>
                    <a:pt x="157188" y="64503"/>
                    <a:pt x="157359" y="66008"/>
                    <a:pt x="157693" y="67504"/>
                  </a:cubicBezTo>
                  <a:cubicBezTo>
                    <a:pt x="159055" y="73704"/>
                    <a:pt x="162817" y="78991"/>
                    <a:pt x="168027" y="81982"/>
                  </a:cubicBezTo>
                  <a:cubicBezTo>
                    <a:pt x="172571" y="84706"/>
                    <a:pt x="178543" y="85935"/>
                    <a:pt x="185020" y="85382"/>
                  </a:cubicBezTo>
                  <a:cubicBezTo>
                    <a:pt x="191106" y="84887"/>
                    <a:pt x="196888" y="82363"/>
                    <a:pt x="201269" y="78257"/>
                  </a:cubicBezTo>
                  <a:cubicBezTo>
                    <a:pt x="209547" y="70571"/>
                    <a:pt x="212900" y="57817"/>
                    <a:pt x="209594" y="46549"/>
                  </a:cubicBezTo>
                  <a:cubicBezTo>
                    <a:pt x="207966" y="40910"/>
                    <a:pt x="204613" y="35766"/>
                    <a:pt x="200165" y="32080"/>
                  </a:cubicBezTo>
                  <a:cubicBezTo>
                    <a:pt x="196174" y="28708"/>
                    <a:pt x="190963" y="26280"/>
                    <a:pt x="185134" y="25051"/>
                  </a:cubicBezTo>
                  <a:cubicBezTo>
                    <a:pt x="175190" y="22965"/>
                    <a:pt x="164208" y="24470"/>
                    <a:pt x="154664" y="29223"/>
                  </a:cubicBezTo>
                  <a:cubicBezTo>
                    <a:pt x="145396" y="33766"/>
                    <a:pt x="137681" y="41415"/>
                    <a:pt x="132937" y="50749"/>
                  </a:cubicBezTo>
                  <a:cubicBezTo>
                    <a:pt x="128117" y="59655"/>
                    <a:pt x="126584" y="70504"/>
                    <a:pt x="128689" y="81172"/>
                  </a:cubicBezTo>
                  <a:cubicBezTo>
                    <a:pt x="130651" y="91383"/>
                    <a:pt x="135804" y="100898"/>
                    <a:pt x="143186" y="107966"/>
                  </a:cubicBezTo>
                  <a:cubicBezTo>
                    <a:pt x="150263" y="114795"/>
                    <a:pt x="159874" y="119634"/>
                    <a:pt x="170247" y="121558"/>
                  </a:cubicBezTo>
                  <a:cubicBezTo>
                    <a:pt x="178914" y="123196"/>
                    <a:pt x="188382" y="123101"/>
                    <a:pt x="199203" y="121215"/>
                  </a:cubicBezTo>
                  <a:cubicBezTo>
                    <a:pt x="209394" y="119377"/>
                    <a:pt x="218557" y="115748"/>
                    <a:pt x="226482" y="110452"/>
                  </a:cubicBezTo>
                  <a:cubicBezTo>
                    <a:pt x="234007" y="105489"/>
                    <a:pt x="240941" y="98631"/>
                    <a:pt x="247066" y="90049"/>
                  </a:cubicBezTo>
                  <a:cubicBezTo>
                    <a:pt x="252609" y="82325"/>
                    <a:pt x="257000" y="74085"/>
                    <a:pt x="261029" y="66294"/>
                  </a:cubicBezTo>
                  <a:lnTo>
                    <a:pt x="263106" y="62246"/>
                  </a:lnTo>
                  <a:cubicBezTo>
                    <a:pt x="266135" y="56302"/>
                    <a:pt x="269564" y="49587"/>
                    <a:pt x="273412" y="43586"/>
                  </a:cubicBezTo>
                  <a:cubicBezTo>
                    <a:pt x="278460" y="35728"/>
                    <a:pt x="283670" y="30385"/>
                    <a:pt x="289309" y="27242"/>
                  </a:cubicBezTo>
                  <a:cubicBezTo>
                    <a:pt x="292405" y="25489"/>
                    <a:pt x="295824" y="24289"/>
                    <a:pt x="299510" y="23641"/>
                  </a:cubicBezTo>
                  <a:cubicBezTo>
                    <a:pt x="302101" y="23193"/>
                    <a:pt x="304930" y="22984"/>
                    <a:pt x="308140" y="22984"/>
                  </a:cubicBezTo>
                  <a:lnTo>
                    <a:pt x="311207" y="23041"/>
                  </a:lnTo>
                  <a:cubicBezTo>
                    <a:pt x="315379" y="23270"/>
                    <a:pt x="318989" y="23908"/>
                    <a:pt x="322170" y="25022"/>
                  </a:cubicBezTo>
                  <a:cubicBezTo>
                    <a:pt x="325676" y="26232"/>
                    <a:pt x="328590" y="27937"/>
                    <a:pt x="330857" y="30137"/>
                  </a:cubicBezTo>
                  <a:cubicBezTo>
                    <a:pt x="333572" y="32737"/>
                    <a:pt x="335420" y="36176"/>
                    <a:pt x="336067" y="39824"/>
                  </a:cubicBezTo>
                  <a:cubicBezTo>
                    <a:pt x="336410" y="41681"/>
                    <a:pt x="336448" y="43491"/>
                    <a:pt x="336163" y="45225"/>
                  </a:cubicBezTo>
                  <a:cubicBezTo>
                    <a:pt x="336067" y="45796"/>
                    <a:pt x="335924" y="46101"/>
                    <a:pt x="335810" y="46501"/>
                  </a:cubicBezTo>
                  <a:cubicBezTo>
                    <a:pt x="335639" y="46682"/>
                    <a:pt x="335448" y="46977"/>
                    <a:pt x="335315" y="47073"/>
                  </a:cubicBezTo>
                  <a:lnTo>
                    <a:pt x="334124" y="47511"/>
                  </a:lnTo>
                  <a:cubicBezTo>
                    <a:pt x="332762" y="47901"/>
                    <a:pt x="329571" y="48835"/>
                    <a:pt x="327952" y="52473"/>
                  </a:cubicBezTo>
                  <a:cubicBezTo>
                    <a:pt x="326971" y="54531"/>
                    <a:pt x="327019" y="57036"/>
                    <a:pt x="328162" y="59169"/>
                  </a:cubicBezTo>
                  <a:cubicBezTo>
                    <a:pt x="329428" y="61541"/>
                    <a:pt x="331905" y="63151"/>
                    <a:pt x="334943" y="63579"/>
                  </a:cubicBezTo>
                  <a:lnTo>
                    <a:pt x="336401" y="63694"/>
                  </a:lnTo>
                  <a:cubicBezTo>
                    <a:pt x="338382" y="63694"/>
                    <a:pt x="340430" y="63151"/>
                    <a:pt x="342154" y="62179"/>
                  </a:cubicBezTo>
                  <a:cubicBezTo>
                    <a:pt x="343964" y="61236"/>
                    <a:pt x="345697" y="59636"/>
                    <a:pt x="346973" y="57617"/>
                  </a:cubicBezTo>
                  <a:cubicBezTo>
                    <a:pt x="348097" y="55836"/>
                    <a:pt x="348726" y="53778"/>
                    <a:pt x="349117" y="51625"/>
                  </a:cubicBezTo>
                  <a:cubicBezTo>
                    <a:pt x="349583" y="50311"/>
                    <a:pt x="350088" y="49044"/>
                    <a:pt x="350336" y="47539"/>
                  </a:cubicBezTo>
                  <a:cubicBezTo>
                    <a:pt x="350869" y="44225"/>
                    <a:pt x="350831" y="40796"/>
                    <a:pt x="350202" y="37300"/>
                  </a:cubicBezTo>
                  <a:cubicBezTo>
                    <a:pt x="349212" y="31833"/>
                    <a:pt x="346697" y="26708"/>
                    <a:pt x="343144" y="22441"/>
                  </a:cubicBezTo>
                  <a:lnTo>
                    <a:pt x="426298" y="22431"/>
                  </a:lnTo>
                  <a:cubicBezTo>
                    <a:pt x="422754" y="26689"/>
                    <a:pt x="420240" y="31814"/>
                    <a:pt x="419249" y="37290"/>
                  </a:cubicBezTo>
                  <a:cubicBezTo>
                    <a:pt x="418630" y="40796"/>
                    <a:pt x="418592" y="44234"/>
                    <a:pt x="419116" y="47501"/>
                  </a:cubicBezTo>
                  <a:cubicBezTo>
                    <a:pt x="419363" y="49006"/>
                    <a:pt x="419868" y="50282"/>
                    <a:pt x="420335" y="51616"/>
                  </a:cubicBezTo>
                  <a:cubicBezTo>
                    <a:pt x="420716" y="53778"/>
                    <a:pt x="421335" y="55826"/>
                    <a:pt x="422459" y="57598"/>
                  </a:cubicBezTo>
                  <a:cubicBezTo>
                    <a:pt x="423764" y="59636"/>
                    <a:pt x="425488" y="61236"/>
                    <a:pt x="427450" y="62274"/>
                  </a:cubicBezTo>
                  <a:cubicBezTo>
                    <a:pt x="429022" y="63151"/>
                    <a:pt x="431079" y="63684"/>
                    <a:pt x="433051" y="63684"/>
                  </a:cubicBezTo>
                  <a:lnTo>
                    <a:pt x="434461" y="63589"/>
                  </a:lnTo>
                  <a:cubicBezTo>
                    <a:pt x="437547" y="63141"/>
                    <a:pt x="440023" y="61531"/>
                    <a:pt x="441290" y="59160"/>
                  </a:cubicBezTo>
                  <a:cubicBezTo>
                    <a:pt x="442423" y="57017"/>
                    <a:pt x="442490" y="54521"/>
                    <a:pt x="441442" y="52311"/>
                  </a:cubicBezTo>
                  <a:cubicBezTo>
                    <a:pt x="439890" y="48816"/>
                    <a:pt x="436699" y="47882"/>
                    <a:pt x="435508" y="47539"/>
                  </a:cubicBezTo>
                  <a:lnTo>
                    <a:pt x="434137" y="47054"/>
                  </a:lnTo>
                  <a:cubicBezTo>
                    <a:pt x="433994" y="46958"/>
                    <a:pt x="433813" y="46663"/>
                    <a:pt x="433641" y="46482"/>
                  </a:cubicBezTo>
                  <a:cubicBezTo>
                    <a:pt x="433508" y="46053"/>
                    <a:pt x="433384" y="45749"/>
                    <a:pt x="433270" y="45129"/>
                  </a:cubicBezTo>
                  <a:cubicBezTo>
                    <a:pt x="433003" y="43463"/>
                    <a:pt x="433041" y="41662"/>
                    <a:pt x="433375" y="39843"/>
                  </a:cubicBezTo>
                  <a:cubicBezTo>
                    <a:pt x="434032" y="36147"/>
                    <a:pt x="435889" y="32718"/>
                    <a:pt x="438585" y="30118"/>
                  </a:cubicBezTo>
                  <a:cubicBezTo>
                    <a:pt x="440852" y="27908"/>
                    <a:pt x="443786" y="26203"/>
                    <a:pt x="447272" y="24994"/>
                  </a:cubicBezTo>
                  <a:cubicBezTo>
                    <a:pt x="450453" y="23879"/>
                    <a:pt x="454073" y="23241"/>
                    <a:pt x="458330" y="23012"/>
                  </a:cubicBezTo>
                  <a:lnTo>
                    <a:pt x="461312" y="22955"/>
                  </a:lnTo>
                  <a:cubicBezTo>
                    <a:pt x="464512" y="22955"/>
                    <a:pt x="467350" y="23165"/>
                    <a:pt x="469960" y="23613"/>
                  </a:cubicBezTo>
                  <a:cubicBezTo>
                    <a:pt x="473637" y="24260"/>
                    <a:pt x="477056" y="25460"/>
                    <a:pt x="480104" y="27194"/>
                  </a:cubicBezTo>
                  <a:cubicBezTo>
                    <a:pt x="485791" y="30356"/>
                    <a:pt x="491001" y="35700"/>
                    <a:pt x="496040" y="43558"/>
                  </a:cubicBezTo>
                  <a:cubicBezTo>
                    <a:pt x="499888" y="49559"/>
                    <a:pt x="503317" y="56274"/>
                    <a:pt x="506346" y="62208"/>
                  </a:cubicBezTo>
                  <a:lnTo>
                    <a:pt x="508432" y="66246"/>
                  </a:lnTo>
                  <a:cubicBezTo>
                    <a:pt x="512461" y="74057"/>
                    <a:pt x="516852" y="82306"/>
                    <a:pt x="522405" y="90030"/>
                  </a:cubicBezTo>
                  <a:cubicBezTo>
                    <a:pt x="528529" y="98593"/>
                    <a:pt x="535464" y="105461"/>
                    <a:pt x="543007" y="110452"/>
                  </a:cubicBezTo>
                  <a:cubicBezTo>
                    <a:pt x="550904" y="115719"/>
                    <a:pt x="560067" y="119348"/>
                    <a:pt x="570211" y="121187"/>
                  </a:cubicBezTo>
                  <a:cubicBezTo>
                    <a:pt x="581117" y="123073"/>
                    <a:pt x="590509" y="123177"/>
                    <a:pt x="599224" y="121520"/>
                  </a:cubicBezTo>
                  <a:cubicBezTo>
                    <a:pt x="609568" y="119605"/>
                    <a:pt x="619198" y="114767"/>
                    <a:pt x="626294" y="107928"/>
                  </a:cubicBezTo>
                  <a:cubicBezTo>
                    <a:pt x="633647" y="100870"/>
                    <a:pt x="638800" y="91354"/>
                    <a:pt x="640772" y="81124"/>
                  </a:cubicBezTo>
                  <a:cubicBezTo>
                    <a:pt x="642877" y="70475"/>
                    <a:pt x="641353" y="59617"/>
                    <a:pt x="636448" y="50578"/>
                  </a:cubicBezTo>
                  <a:cubicBezTo>
                    <a:pt x="631780" y="41386"/>
                    <a:pt x="624056" y="33728"/>
                    <a:pt x="614778" y="29166"/>
                  </a:cubicBezTo>
                  <a:cubicBezTo>
                    <a:pt x="605263" y="24451"/>
                    <a:pt x="594300" y="22946"/>
                    <a:pt x="584327" y="25022"/>
                  </a:cubicBezTo>
                  <a:cubicBezTo>
                    <a:pt x="578507" y="26251"/>
                    <a:pt x="573297" y="28689"/>
                    <a:pt x="569258" y="32090"/>
                  </a:cubicBezTo>
                  <a:cubicBezTo>
                    <a:pt x="564848" y="35738"/>
                    <a:pt x="561505" y="40881"/>
                    <a:pt x="559867" y="46549"/>
                  </a:cubicBezTo>
                  <a:cubicBezTo>
                    <a:pt x="556562" y="57798"/>
                    <a:pt x="559933" y="70542"/>
                    <a:pt x="568230" y="78257"/>
                  </a:cubicBezTo>
                  <a:cubicBezTo>
                    <a:pt x="572583" y="82334"/>
                    <a:pt x="578355" y="84858"/>
                    <a:pt x="584460" y="85354"/>
                  </a:cubicBezTo>
                  <a:cubicBezTo>
                    <a:pt x="590880" y="85906"/>
                    <a:pt x="596881" y="84677"/>
                    <a:pt x="601548" y="81886"/>
                  </a:cubicBezTo>
                  <a:cubicBezTo>
                    <a:pt x="606654" y="78962"/>
                    <a:pt x="610416" y="73685"/>
                    <a:pt x="611778" y="67456"/>
                  </a:cubicBezTo>
                  <a:cubicBezTo>
                    <a:pt x="612102" y="65980"/>
                    <a:pt x="612273" y="64475"/>
                    <a:pt x="612311" y="62979"/>
                  </a:cubicBezTo>
                  <a:lnTo>
                    <a:pt x="611387" y="56350"/>
                  </a:lnTo>
                  <a:cubicBezTo>
                    <a:pt x="610740" y="54054"/>
                    <a:pt x="609825" y="51845"/>
                    <a:pt x="608435" y="49901"/>
                  </a:cubicBezTo>
                  <a:lnTo>
                    <a:pt x="607711" y="48901"/>
                  </a:lnTo>
                  <a:cubicBezTo>
                    <a:pt x="607673" y="48844"/>
                    <a:pt x="607625" y="48778"/>
                    <a:pt x="607587" y="48720"/>
                  </a:cubicBezTo>
                  <a:lnTo>
                    <a:pt x="606615" y="47368"/>
                  </a:lnTo>
                  <a:lnTo>
                    <a:pt x="606482" y="47339"/>
                  </a:lnTo>
                  <a:cubicBezTo>
                    <a:pt x="605596" y="46282"/>
                    <a:pt x="604539" y="45234"/>
                    <a:pt x="603110" y="44358"/>
                  </a:cubicBezTo>
                  <a:cubicBezTo>
                    <a:pt x="601015" y="42996"/>
                    <a:pt x="598329" y="42243"/>
                    <a:pt x="595652" y="42243"/>
                  </a:cubicBezTo>
                  <a:cubicBezTo>
                    <a:pt x="594138" y="42243"/>
                    <a:pt x="592718" y="42472"/>
                    <a:pt x="591442" y="42948"/>
                  </a:cubicBezTo>
                  <a:cubicBezTo>
                    <a:pt x="588232" y="44072"/>
                    <a:pt x="586746" y="46139"/>
                    <a:pt x="586070" y="47663"/>
                  </a:cubicBezTo>
                  <a:cubicBezTo>
                    <a:pt x="585203" y="49616"/>
                    <a:pt x="585203" y="51807"/>
                    <a:pt x="586060" y="53797"/>
                  </a:cubicBezTo>
                  <a:cubicBezTo>
                    <a:pt x="586889" y="55731"/>
                    <a:pt x="589051" y="58893"/>
                    <a:pt x="594357" y="58893"/>
                  </a:cubicBezTo>
                  <a:lnTo>
                    <a:pt x="597024" y="58912"/>
                  </a:lnTo>
                  <a:cubicBezTo>
                    <a:pt x="597862" y="60455"/>
                    <a:pt x="598214" y="62360"/>
                    <a:pt x="597767" y="64370"/>
                  </a:cubicBezTo>
                  <a:cubicBezTo>
                    <a:pt x="597262" y="66656"/>
                    <a:pt x="595995" y="68504"/>
                    <a:pt x="594300" y="69485"/>
                  </a:cubicBezTo>
                  <a:cubicBezTo>
                    <a:pt x="592090" y="70828"/>
                    <a:pt x="588994" y="71342"/>
                    <a:pt x="585632" y="71037"/>
                  </a:cubicBezTo>
                  <a:cubicBezTo>
                    <a:pt x="582736" y="70799"/>
                    <a:pt x="580031" y="69628"/>
                    <a:pt x="578002" y="67713"/>
                  </a:cubicBezTo>
                  <a:cubicBezTo>
                    <a:pt x="573649" y="63694"/>
                    <a:pt x="571859" y="56626"/>
                    <a:pt x="573640" y="50530"/>
                  </a:cubicBezTo>
                  <a:cubicBezTo>
                    <a:pt x="574507" y="47568"/>
                    <a:pt x="576212" y="44929"/>
                    <a:pt x="578460" y="43091"/>
                  </a:cubicBezTo>
                  <a:cubicBezTo>
                    <a:pt x="580726" y="41167"/>
                    <a:pt x="583765" y="39767"/>
                    <a:pt x="587280" y="39033"/>
                  </a:cubicBezTo>
                  <a:cubicBezTo>
                    <a:pt x="594100" y="37624"/>
                    <a:pt x="601758" y="38681"/>
                    <a:pt x="608425" y="41996"/>
                  </a:cubicBezTo>
                  <a:cubicBezTo>
                    <a:pt x="614969" y="45225"/>
                    <a:pt x="620417" y="50616"/>
                    <a:pt x="623760" y="57207"/>
                  </a:cubicBezTo>
                  <a:cubicBezTo>
                    <a:pt x="627142" y="63484"/>
                    <a:pt x="628161" y="70942"/>
                    <a:pt x="626704" y="78353"/>
                  </a:cubicBezTo>
                  <a:cubicBezTo>
                    <a:pt x="625294" y="85715"/>
                    <a:pt x="621627" y="92516"/>
                    <a:pt x="616359" y="97565"/>
                  </a:cubicBezTo>
                  <a:cubicBezTo>
                    <a:pt x="611235" y="102518"/>
                    <a:pt x="604234" y="105994"/>
                    <a:pt x="596614" y="107404"/>
                  </a:cubicBezTo>
                  <a:cubicBezTo>
                    <a:pt x="589480" y="108747"/>
                    <a:pt x="581860" y="108633"/>
                    <a:pt x="572735" y="107032"/>
                  </a:cubicBezTo>
                  <a:cubicBezTo>
                    <a:pt x="564601" y="105575"/>
                    <a:pt x="557266" y="102689"/>
                    <a:pt x="550961" y="98479"/>
                  </a:cubicBezTo>
                  <a:cubicBezTo>
                    <a:pt x="544846" y="94450"/>
                    <a:pt x="539178" y="88802"/>
                    <a:pt x="534073" y="81677"/>
                  </a:cubicBezTo>
                  <a:cubicBezTo>
                    <a:pt x="529063" y="74666"/>
                    <a:pt x="524977" y="66970"/>
                    <a:pt x="521205" y="59674"/>
                  </a:cubicBezTo>
                  <a:lnTo>
                    <a:pt x="519128" y="55645"/>
                  </a:lnTo>
                  <a:cubicBezTo>
                    <a:pt x="515956" y="49444"/>
                    <a:pt x="512356" y="42358"/>
                    <a:pt x="508146" y="35795"/>
                  </a:cubicBezTo>
                  <a:cubicBezTo>
                    <a:pt x="504707" y="30451"/>
                    <a:pt x="501107" y="26060"/>
                    <a:pt x="497316" y="22393"/>
                  </a:cubicBezTo>
                  <a:lnTo>
                    <a:pt x="709266" y="22384"/>
                  </a:lnTo>
                  <a:cubicBezTo>
                    <a:pt x="742813" y="22384"/>
                    <a:pt x="746919" y="35919"/>
                    <a:pt x="747071" y="46111"/>
                  </a:cubicBezTo>
                  <a:cubicBezTo>
                    <a:pt x="747242" y="56550"/>
                    <a:pt x="743547" y="63646"/>
                    <a:pt x="736127" y="67227"/>
                  </a:cubicBezTo>
                  <a:cubicBezTo>
                    <a:pt x="729621" y="70371"/>
                    <a:pt x="719572" y="69018"/>
                    <a:pt x="717953" y="67675"/>
                  </a:cubicBezTo>
                  <a:cubicBezTo>
                    <a:pt x="711152" y="62084"/>
                    <a:pt x="708171" y="55312"/>
                    <a:pt x="710495" y="50797"/>
                  </a:cubicBezTo>
                  <a:cubicBezTo>
                    <a:pt x="711419" y="49006"/>
                    <a:pt x="712762" y="47358"/>
                    <a:pt x="714267" y="46053"/>
                  </a:cubicBezTo>
                  <a:cubicBezTo>
                    <a:pt x="712048" y="49006"/>
                    <a:pt x="711571" y="52711"/>
                    <a:pt x="712524" y="55864"/>
                  </a:cubicBezTo>
                  <a:cubicBezTo>
                    <a:pt x="714477" y="62303"/>
                    <a:pt x="721811" y="66046"/>
                    <a:pt x="729374" y="64341"/>
                  </a:cubicBezTo>
                  <a:cubicBezTo>
                    <a:pt x="735260" y="62989"/>
                    <a:pt x="739680" y="58160"/>
                    <a:pt x="740870" y="51721"/>
                  </a:cubicBezTo>
                  <a:cubicBezTo>
                    <a:pt x="741994" y="45711"/>
                    <a:pt x="740242" y="37252"/>
                    <a:pt x="731917" y="31633"/>
                  </a:cubicBezTo>
                  <a:cubicBezTo>
                    <a:pt x="726954" y="28280"/>
                    <a:pt x="720915" y="27232"/>
                    <a:pt x="715048" y="28727"/>
                  </a:cubicBezTo>
                  <a:cubicBezTo>
                    <a:pt x="707714" y="30594"/>
                    <a:pt x="700780" y="36385"/>
                    <a:pt x="696960" y="43805"/>
                  </a:cubicBezTo>
                  <a:cubicBezTo>
                    <a:pt x="691169" y="55045"/>
                    <a:pt x="695588" y="69028"/>
                    <a:pt x="708247" y="79458"/>
                  </a:cubicBezTo>
                  <a:cubicBezTo>
                    <a:pt x="715677" y="85563"/>
                    <a:pt x="731498" y="86392"/>
                    <a:pt x="742756" y="80963"/>
                  </a:cubicBezTo>
                  <a:cubicBezTo>
                    <a:pt x="755444" y="74867"/>
                    <a:pt x="762578" y="62084"/>
                    <a:pt x="762349" y="45863"/>
                  </a:cubicBezTo>
                  <a:cubicBezTo>
                    <a:pt x="762054" y="28204"/>
                    <a:pt x="752662" y="7144"/>
                    <a:pt x="70950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72A5B57-B68A-41D9-8803-9D74ADE87C4A}"/>
                </a:ext>
              </a:extLst>
            </p:cNvPr>
            <p:cNvSpPr/>
            <p:nvPr/>
          </p:nvSpPr>
          <p:spPr>
            <a:xfrm>
              <a:off x="6049253" y="3661791"/>
              <a:ext cx="85725" cy="171450"/>
            </a:xfrm>
            <a:custGeom>
              <a:avLst/>
              <a:gdLst>
                <a:gd name="connsiteX0" fmla="*/ 48500 w 85725"/>
                <a:gd name="connsiteY0" fmla="*/ 61522 h 171450"/>
                <a:gd name="connsiteX1" fmla="*/ 48595 w 85725"/>
                <a:gd name="connsiteY1" fmla="*/ 59369 h 171450"/>
                <a:gd name="connsiteX2" fmla="*/ 48595 w 85725"/>
                <a:gd name="connsiteY2" fmla="*/ 11268 h 171450"/>
                <a:gd name="connsiteX3" fmla="*/ 44280 w 85725"/>
                <a:gd name="connsiteY3" fmla="*/ 7144 h 171450"/>
                <a:gd name="connsiteX4" fmla="*/ 40194 w 85725"/>
                <a:gd name="connsiteY4" fmla="*/ 11268 h 171450"/>
                <a:gd name="connsiteX5" fmla="*/ 40194 w 85725"/>
                <a:gd name="connsiteY5" fmla="*/ 59369 h 171450"/>
                <a:gd name="connsiteX6" fmla="*/ 40308 w 85725"/>
                <a:gd name="connsiteY6" fmla="*/ 61522 h 171450"/>
                <a:gd name="connsiteX7" fmla="*/ 7999 w 85725"/>
                <a:gd name="connsiteY7" fmla="*/ 121463 h 171450"/>
                <a:gd name="connsiteX8" fmla="*/ 7180 w 85725"/>
                <a:gd name="connsiteY8" fmla="*/ 124635 h 171450"/>
                <a:gd name="connsiteX9" fmla="*/ 8942 w 85725"/>
                <a:gd name="connsiteY9" fmla="*/ 127359 h 171450"/>
                <a:gd name="connsiteX10" fmla="*/ 40280 w 85725"/>
                <a:gd name="connsiteY10" fmla="*/ 169821 h 171450"/>
                <a:gd name="connsiteX11" fmla="*/ 42499 w 85725"/>
                <a:gd name="connsiteY11" fmla="*/ 172841 h 171450"/>
                <a:gd name="connsiteX12" fmla="*/ 44280 w 85725"/>
                <a:gd name="connsiteY12" fmla="*/ 173203 h 171450"/>
                <a:gd name="connsiteX13" fmla="*/ 44404 w 85725"/>
                <a:gd name="connsiteY13" fmla="*/ 173203 h 171450"/>
                <a:gd name="connsiteX14" fmla="*/ 46290 w 85725"/>
                <a:gd name="connsiteY14" fmla="*/ 172841 h 171450"/>
                <a:gd name="connsiteX15" fmla="*/ 48566 w 85725"/>
                <a:gd name="connsiteY15" fmla="*/ 169821 h 171450"/>
                <a:gd name="connsiteX16" fmla="*/ 79837 w 85725"/>
                <a:gd name="connsiteY16" fmla="*/ 127359 h 171450"/>
                <a:gd name="connsiteX17" fmla="*/ 81628 w 85725"/>
                <a:gd name="connsiteY17" fmla="*/ 124635 h 171450"/>
                <a:gd name="connsiteX18" fmla="*/ 80780 w 85725"/>
                <a:gd name="connsiteY18" fmla="*/ 121463 h 171450"/>
                <a:gd name="connsiteX19" fmla="*/ 48500 w 85725"/>
                <a:gd name="connsiteY19" fmla="*/ 615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5725" h="171450">
                  <a:moveTo>
                    <a:pt x="48500" y="61522"/>
                  </a:moveTo>
                  <a:cubicBezTo>
                    <a:pt x="48595" y="60817"/>
                    <a:pt x="48595" y="60055"/>
                    <a:pt x="48595" y="59369"/>
                  </a:cubicBezTo>
                  <a:lnTo>
                    <a:pt x="48595" y="11268"/>
                  </a:lnTo>
                  <a:cubicBezTo>
                    <a:pt x="48595" y="9020"/>
                    <a:pt x="46566" y="7144"/>
                    <a:pt x="44280" y="7144"/>
                  </a:cubicBezTo>
                  <a:cubicBezTo>
                    <a:pt x="42023" y="7144"/>
                    <a:pt x="40194" y="9011"/>
                    <a:pt x="40194" y="11268"/>
                  </a:cubicBezTo>
                  <a:lnTo>
                    <a:pt x="40194" y="59369"/>
                  </a:lnTo>
                  <a:cubicBezTo>
                    <a:pt x="40194" y="60046"/>
                    <a:pt x="40232" y="60808"/>
                    <a:pt x="40308" y="61522"/>
                  </a:cubicBezTo>
                  <a:cubicBezTo>
                    <a:pt x="38546" y="79172"/>
                    <a:pt x="16667" y="110452"/>
                    <a:pt x="7999" y="121463"/>
                  </a:cubicBezTo>
                  <a:cubicBezTo>
                    <a:pt x="7314" y="122339"/>
                    <a:pt x="7037" y="123473"/>
                    <a:pt x="7180" y="124635"/>
                  </a:cubicBezTo>
                  <a:cubicBezTo>
                    <a:pt x="7352" y="125701"/>
                    <a:pt x="7999" y="126749"/>
                    <a:pt x="8942" y="127359"/>
                  </a:cubicBezTo>
                  <a:cubicBezTo>
                    <a:pt x="23278" y="137112"/>
                    <a:pt x="37289" y="163973"/>
                    <a:pt x="40280" y="169821"/>
                  </a:cubicBezTo>
                  <a:cubicBezTo>
                    <a:pt x="40461" y="171098"/>
                    <a:pt x="41308" y="172212"/>
                    <a:pt x="42499" y="172841"/>
                  </a:cubicBezTo>
                  <a:cubicBezTo>
                    <a:pt x="43071" y="173079"/>
                    <a:pt x="43718" y="173203"/>
                    <a:pt x="44280" y="173203"/>
                  </a:cubicBezTo>
                  <a:lnTo>
                    <a:pt x="44404" y="173203"/>
                  </a:lnTo>
                  <a:cubicBezTo>
                    <a:pt x="45061" y="173203"/>
                    <a:pt x="45671" y="173126"/>
                    <a:pt x="46290" y="172841"/>
                  </a:cubicBezTo>
                  <a:cubicBezTo>
                    <a:pt x="47519" y="172212"/>
                    <a:pt x="48338" y="171088"/>
                    <a:pt x="48566" y="169821"/>
                  </a:cubicBezTo>
                  <a:cubicBezTo>
                    <a:pt x="51443" y="163973"/>
                    <a:pt x="65530" y="137112"/>
                    <a:pt x="79837" y="127359"/>
                  </a:cubicBezTo>
                  <a:cubicBezTo>
                    <a:pt x="80780" y="126749"/>
                    <a:pt x="81456" y="125701"/>
                    <a:pt x="81628" y="124635"/>
                  </a:cubicBezTo>
                  <a:cubicBezTo>
                    <a:pt x="81780" y="123473"/>
                    <a:pt x="81494" y="122339"/>
                    <a:pt x="80780" y="121463"/>
                  </a:cubicBezTo>
                  <a:cubicBezTo>
                    <a:pt x="72150" y="110452"/>
                    <a:pt x="50243" y="79172"/>
                    <a:pt x="48500" y="615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7542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0" r:id="rId3"/>
    <p:sldLayoutId id="2147483683" r:id="rId4"/>
    <p:sldLayoutId id="2147483682" r:id="rId5"/>
    <p:sldLayoutId id="2147483685" r:id="rId6"/>
    <p:sldLayoutId id="2147483686" r:id="rId7"/>
    <p:sldLayoutId id="2147483688" r:id="rId8"/>
    <p:sldLayoutId id="2147483687" r:id="rId9"/>
    <p:sldLayoutId id="2147483684" r:id="rId10"/>
    <p:sldLayoutId id="2147483689" r:id="rId11"/>
    <p:sldLayoutId id="2147483649" r:id="rId12"/>
    <p:sldLayoutId id="2147483651" r:id="rId13"/>
    <p:sldLayoutId id="2147483650" r:id="rId14"/>
    <p:sldLayoutId id="2147483652" r:id="rId15"/>
    <p:sldLayoutId id="2147483653" r:id="rId16"/>
    <p:sldLayoutId id="2147483654" r:id="rId17"/>
    <p:sldLayoutId id="2147483690" r:id="rId18"/>
    <p:sldLayoutId id="2147483655" r:id="rId19"/>
    <p:sldLayoutId id="2147483656" r:id="rId20"/>
    <p:sldLayoutId id="2147483657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uthbetold.org.uk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gemma@truthbetold.org.u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E6DE8A-0093-483E-822D-57598E77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09" y="1670010"/>
            <a:ext cx="1717375" cy="4621576"/>
          </a:xfrm>
        </p:spPr>
        <p:txBody>
          <a:bodyPr/>
          <a:lstStyle/>
          <a:p>
            <a:r>
              <a:rPr lang="en-US" sz="5600" b="1" dirty="0">
                <a:latin typeface="Amatic SC" panose="00000500000000000000" pitchFamily="2" charset="-79"/>
                <a:cs typeface="Amatic SC" panose="00000500000000000000" pitchFamily="2" charset="-79"/>
              </a:rPr>
              <a:t>Gemma Gillard </a:t>
            </a:r>
            <a:br>
              <a:rPr lang="en-US" sz="5600" b="1" dirty="0">
                <a:latin typeface="Amatic SC" panose="00000500000000000000" pitchFamily="2" charset="-79"/>
                <a:cs typeface="Amatic SC" panose="00000500000000000000" pitchFamily="2" charset="-79"/>
              </a:rPr>
            </a:br>
            <a:br>
              <a:rPr lang="en-US" sz="5600" b="1" dirty="0">
                <a:latin typeface="Amatic SC" panose="00000500000000000000" pitchFamily="2" charset="-79"/>
                <a:cs typeface="Amatic SC" panose="00000500000000000000" pitchFamily="2" charset="-79"/>
              </a:rPr>
            </a:br>
            <a:r>
              <a:rPr lang="en-US" sz="5600" b="1" dirty="0">
                <a:latin typeface="Amatic SC" panose="00000500000000000000" pitchFamily="2" charset="-79"/>
                <a:cs typeface="Amatic SC" panose="00000500000000000000" pitchFamily="2" charset="-79"/>
              </a:rPr>
              <a:t>Founder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B0113-6499-455F-91D9-61A01ADAF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Placeholder 6" descr="Logo, company name&#10;&#10;Description automatically generated">
            <a:extLst>
              <a:ext uri="{FF2B5EF4-FFF2-40B4-BE49-F238E27FC236}">
                <a16:creationId xmlns:a16="http://schemas.microsoft.com/office/drawing/2014/main" id="{EDBAA154-A685-49B2-955C-78124DBCA4D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/>
          <a:srcRect l="6032" r="60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165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B487BD-F1E2-4690-81D6-4A6D61938C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E1AFFAF-2B33-4832-8AB4-946D48FA41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186" b="2186"/>
          <a:stretch/>
        </p:blipFill>
        <p:spPr>
          <a:xfrm>
            <a:off x="4637655" y="1719944"/>
            <a:ext cx="3359264" cy="4215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197B20-9312-4316-989E-C8CA08DFA920}"/>
              </a:ext>
            </a:extLst>
          </p:cNvPr>
          <p:cNvSpPr txBox="1"/>
          <p:nvPr/>
        </p:nvSpPr>
        <p:spPr>
          <a:xfrm>
            <a:off x="199838" y="3827644"/>
            <a:ext cx="49246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latin typeface="Amatic SC" panose="00000500000000000000" pitchFamily="2" charset="-79"/>
                <a:cs typeface="Amatic SC" panose="000005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www.truthbetold.org.uk</a:t>
            </a:r>
            <a:endParaRPr lang="en-GB" sz="3000" b="1" dirty="0"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r>
              <a:rPr lang="en-GB" sz="3000" b="1" dirty="0">
                <a:latin typeface="Amatic SC" panose="00000500000000000000" pitchFamily="2" charset="-79"/>
                <a:cs typeface="Amatic SC" panose="00000500000000000000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gemma@truthbetold.org.uk</a:t>
            </a:r>
            <a:endParaRPr lang="en-GB" sz="3000" b="1" dirty="0"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r>
              <a:rPr lang="en-GB" sz="3000" b="1" dirty="0">
                <a:latin typeface="Amatic SC" panose="00000500000000000000" pitchFamily="2" charset="-79"/>
                <a:cs typeface="Amatic SC" panose="00000500000000000000" pitchFamily="2" charset="-79"/>
              </a:rPr>
              <a:t>07713 102 676</a:t>
            </a:r>
          </a:p>
          <a:p>
            <a:r>
              <a:rPr lang="en-GB" sz="3000" b="1" dirty="0">
                <a:latin typeface="Amatic SC" panose="00000500000000000000" pitchFamily="2" charset="-79"/>
                <a:cs typeface="Amatic SC" panose="00000500000000000000" pitchFamily="2" charset="-79"/>
              </a:rPr>
              <a:t>Twitter		TBTCare</a:t>
            </a:r>
          </a:p>
          <a:p>
            <a:r>
              <a:rPr lang="en-GB" sz="3000" b="1" dirty="0">
                <a:latin typeface="Amatic SC" panose="00000500000000000000" pitchFamily="2" charset="-79"/>
                <a:cs typeface="Amatic SC" panose="00000500000000000000" pitchFamily="2" charset="-79"/>
              </a:rPr>
              <a:t>Facebook	TBTCare</a:t>
            </a:r>
          </a:p>
          <a:p>
            <a:r>
              <a:rPr lang="en-GB" sz="3000" b="1" dirty="0">
                <a:latin typeface="Amatic SC" panose="00000500000000000000" pitchFamily="2" charset="-79"/>
                <a:cs typeface="Amatic SC" panose="00000500000000000000" pitchFamily="2" charset="-79"/>
              </a:rPr>
              <a:t>Instagram	</a:t>
            </a:r>
            <a:r>
              <a:rPr lang="en-GB" sz="3000" b="1" dirty="0" err="1">
                <a:latin typeface="Amatic SC" panose="00000500000000000000" pitchFamily="2" charset="-79"/>
                <a:cs typeface="Amatic SC" panose="00000500000000000000" pitchFamily="2" charset="-79"/>
              </a:rPr>
              <a:t>trutbetold_storytelling</a:t>
            </a:r>
            <a:endParaRPr lang="en-GB" sz="3000" b="1" dirty="0"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6F04A0-49BA-41DF-A48C-A0ED4910AD7E}"/>
              </a:ext>
            </a:extLst>
          </p:cNvPr>
          <p:cNvSpPr txBox="1"/>
          <p:nvPr/>
        </p:nvSpPr>
        <p:spPr>
          <a:xfrm>
            <a:off x="7489495" y="181905"/>
            <a:ext cx="4502667" cy="707886"/>
          </a:xfrm>
          <a:custGeom>
            <a:avLst/>
            <a:gdLst>
              <a:gd name="connsiteX0" fmla="*/ 0 w 4502667"/>
              <a:gd name="connsiteY0" fmla="*/ 0 h 707886"/>
              <a:gd name="connsiteX1" fmla="*/ 562833 w 4502667"/>
              <a:gd name="connsiteY1" fmla="*/ 0 h 707886"/>
              <a:gd name="connsiteX2" fmla="*/ 1125667 w 4502667"/>
              <a:gd name="connsiteY2" fmla="*/ 0 h 707886"/>
              <a:gd name="connsiteX3" fmla="*/ 1778553 w 4502667"/>
              <a:gd name="connsiteY3" fmla="*/ 0 h 707886"/>
              <a:gd name="connsiteX4" fmla="*/ 2206307 w 4502667"/>
              <a:gd name="connsiteY4" fmla="*/ 0 h 707886"/>
              <a:gd name="connsiteX5" fmla="*/ 2679087 w 4502667"/>
              <a:gd name="connsiteY5" fmla="*/ 0 h 707886"/>
              <a:gd name="connsiteX6" fmla="*/ 3331974 w 4502667"/>
              <a:gd name="connsiteY6" fmla="*/ 0 h 707886"/>
              <a:gd name="connsiteX7" fmla="*/ 3894807 w 4502667"/>
              <a:gd name="connsiteY7" fmla="*/ 0 h 707886"/>
              <a:gd name="connsiteX8" fmla="*/ 4502667 w 4502667"/>
              <a:gd name="connsiteY8" fmla="*/ 0 h 707886"/>
              <a:gd name="connsiteX9" fmla="*/ 4502667 w 4502667"/>
              <a:gd name="connsiteY9" fmla="*/ 353943 h 707886"/>
              <a:gd name="connsiteX10" fmla="*/ 4502667 w 4502667"/>
              <a:gd name="connsiteY10" fmla="*/ 707886 h 707886"/>
              <a:gd name="connsiteX11" fmla="*/ 3894807 w 4502667"/>
              <a:gd name="connsiteY11" fmla="*/ 707886 h 707886"/>
              <a:gd name="connsiteX12" fmla="*/ 3377000 w 4502667"/>
              <a:gd name="connsiteY12" fmla="*/ 707886 h 707886"/>
              <a:gd name="connsiteX13" fmla="*/ 2814167 w 4502667"/>
              <a:gd name="connsiteY13" fmla="*/ 707886 h 707886"/>
              <a:gd name="connsiteX14" fmla="*/ 2251334 w 4502667"/>
              <a:gd name="connsiteY14" fmla="*/ 707886 h 707886"/>
              <a:gd name="connsiteX15" fmla="*/ 1688500 w 4502667"/>
              <a:gd name="connsiteY15" fmla="*/ 707886 h 707886"/>
              <a:gd name="connsiteX16" fmla="*/ 1035613 w 4502667"/>
              <a:gd name="connsiteY16" fmla="*/ 707886 h 707886"/>
              <a:gd name="connsiteX17" fmla="*/ 607860 w 4502667"/>
              <a:gd name="connsiteY17" fmla="*/ 707886 h 707886"/>
              <a:gd name="connsiteX18" fmla="*/ 0 w 4502667"/>
              <a:gd name="connsiteY18" fmla="*/ 707886 h 707886"/>
              <a:gd name="connsiteX19" fmla="*/ 0 w 4502667"/>
              <a:gd name="connsiteY19" fmla="*/ 361022 h 707886"/>
              <a:gd name="connsiteX20" fmla="*/ 0 w 4502667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02667" h="707886" extrusionOk="0">
                <a:moveTo>
                  <a:pt x="0" y="0"/>
                </a:moveTo>
                <a:cubicBezTo>
                  <a:pt x="201415" y="-35614"/>
                  <a:pt x="380019" y="47557"/>
                  <a:pt x="562833" y="0"/>
                </a:cubicBezTo>
                <a:cubicBezTo>
                  <a:pt x="745647" y="-47557"/>
                  <a:pt x="1008382" y="24129"/>
                  <a:pt x="1125667" y="0"/>
                </a:cubicBezTo>
                <a:cubicBezTo>
                  <a:pt x="1242952" y="-24129"/>
                  <a:pt x="1564648" y="57971"/>
                  <a:pt x="1778553" y="0"/>
                </a:cubicBezTo>
                <a:cubicBezTo>
                  <a:pt x="1992458" y="-57971"/>
                  <a:pt x="2107442" y="34620"/>
                  <a:pt x="2206307" y="0"/>
                </a:cubicBezTo>
                <a:cubicBezTo>
                  <a:pt x="2305172" y="-34620"/>
                  <a:pt x="2584445" y="10187"/>
                  <a:pt x="2679087" y="0"/>
                </a:cubicBezTo>
                <a:cubicBezTo>
                  <a:pt x="2773729" y="-10187"/>
                  <a:pt x="3080382" y="70299"/>
                  <a:pt x="3331974" y="0"/>
                </a:cubicBezTo>
                <a:cubicBezTo>
                  <a:pt x="3583566" y="-70299"/>
                  <a:pt x="3667040" y="25650"/>
                  <a:pt x="3894807" y="0"/>
                </a:cubicBezTo>
                <a:cubicBezTo>
                  <a:pt x="4122574" y="-25650"/>
                  <a:pt x="4380773" y="39021"/>
                  <a:pt x="4502667" y="0"/>
                </a:cubicBezTo>
                <a:cubicBezTo>
                  <a:pt x="4506837" y="127857"/>
                  <a:pt x="4468849" y="207668"/>
                  <a:pt x="4502667" y="353943"/>
                </a:cubicBezTo>
                <a:cubicBezTo>
                  <a:pt x="4536485" y="500218"/>
                  <a:pt x="4465990" y="606206"/>
                  <a:pt x="4502667" y="707886"/>
                </a:cubicBezTo>
                <a:cubicBezTo>
                  <a:pt x="4284623" y="777793"/>
                  <a:pt x="4022856" y="661501"/>
                  <a:pt x="3894807" y="707886"/>
                </a:cubicBezTo>
                <a:cubicBezTo>
                  <a:pt x="3766758" y="754271"/>
                  <a:pt x="3500884" y="680196"/>
                  <a:pt x="3377000" y="707886"/>
                </a:cubicBezTo>
                <a:cubicBezTo>
                  <a:pt x="3253116" y="735576"/>
                  <a:pt x="2973757" y="700451"/>
                  <a:pt x="2814167" y="707886"/>
                </a:cubicBezTo>
                <a:cubicBezTo>
                  <a:pt x="2654577" y="715321"/>
                  <a:pt x="2393683" y="687788"/>
                  <a:pt x="2251334" y="707886"/>
                </a:cubicBezTo>
                <a:cubicBezTo>
                  <a:pt x="2108985" y="727984"/>
                  <a:pt x="1945252" y="656882"/>
                  <a:pt x="1688500" y="707886"/>
                </a:cubicBezTo>
                <a:cubicBezTo>
                  <a:pt x="1431748" y="758890"/>
                  <a:pt x="1351497" y="630305"/>
                  <a:pt x="1035613" y="707886"/>
                </a:cubicBezTo>
                <a:cubicBezTo>
                  <a:pt x="719729" y="785467"/>
                  <a:pt x="705188" y="699607"/>
                  <a:pt x="607860" y="707886"/>
                </a:cubicBezTo>
                <a:cubicBezTo>
                  <a:pt x="510532" y="716165"/>
                  <a:pt x="131365" y="706157"/>
                  <a:pt x="0" y="707886"/>
                </a:cubicBezTo>
                <a:cubicBezTo>
                  <a:pt x="-11298" y="634379"/>
                  <a:pt x="6205" y="505742"/>
                  <a:pt x="0" y="361022"/>
                </a:cubicBezTo>
                <a:cubicBezTo>
                  <a:pt x="-6205" y="216302"/>
                  <a:pt x="3528" y="8594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I’d love you to get in touch!</a:t>
            </a:r>
          </a:p>
        </p:txBody>
      </p:sp>
    </p:spTree>
    <p:extLst>
      <p:ext uri="{BB962C8B-B14F-4D97-AF65-F5344CB8AC3E}">
        <p14:creationId xmlns:p14="http://schemas.microsoft.com/office/powerpoint/2010/main" val="4033717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DDF43E5-D9B7-4384-AECE-C0F83B172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600" b="1" dirty="0">
                <a:latin typeface="Amatic SC" panose="00000500000000000000" pitchFamily="2" charset="-79"/>
                <a:cs typeface="Amatic SC" panose="00000500000000000000" pitchFamily="2" charset="-79"/>
              </a:rPr>
              <a:t>Remember When…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7F210-14F3-4F83-92B2-240B8A2A20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5" name="Picture Placeholder 14" descr="A person standing in front of a door&#10;&#10;Description automatically generated">
            <a:extLst>
              <a:ext uri="{FF2B5EF4-FFF2-40B4-BE49-F238E27FC236}">
                <a16:creationId xmlns:a16="http://schemas.microsoft.com/office/drawing/2014/main" id="{8C2B1945-D1F0-44C0-8A2B-5844AB790EA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/>
          <a:srcRect l="26731" t="4261" b="4261"/>
          <a:stretch/>
        </p:blipFill>
        <p:spPr>
          <a:xfrm rot="5400000">
            <a:off x="9715345" y="3828727"/>
            <a:ext cx="1693781" cy="1586062"/>
          </a:xfrm>
        </p:spPr>
      </p:pic>
      <p:pic>
        <p:nvPicPr>
          <p:cNvPr id="19" name="Picture Placeholder 2" descr="A close up of a device&#10;&#10;Description automatically generated">
            <a:extLst>
              <a:ext uri="{FF2B5EF4-FFF2-40B4-BE49-F238E27FC236}">
                <a16:creationId xmlns:a16="http://schemas.microsoft.com/office/drawing/2014/main" id="{7B8188A1-8E0C-4B0D-8A62-D0CB53DAD3A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4823" r="4823" b="41259"/>
          <a:stretch/>
        </p:blipFill>
        <p:spPr>
          <a:xfrm rot="10800000">
            <a:off x="8607425" y="4260846"/>
            <a:ext cx="717550" cy="1038228"/>
          </a:xfrm>
        </p:spPr>
      </p:pic>
      <p:pic>
        <p:nvPicPr>
          <p:cNvPr id="11" name="Picture Placeholder 11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BD79538E-F933-4946-B7B6-AC29F0A3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91" b="4891"/>
          <a:stretch>
            <a:fillRect/>
          </a:stretch>
        </p:blipFill>
        <p:spPr>
          <a:xfrm>
            <a:off x="3874010" y="3932063"/>
            <a:ext cx="1983696" cy="1341186"/>
          </a:xfrm>
          <a:custGeom>
            <a:avLst/>
            <a:gdLst>
              <a:gd name="connsiteX0" fmla="*/ 0 w 535297"/>
              <a:gd name="connsiteY0" fmla="*/ 0 h 919164"/>
              <a:gd name="connsiteX1" fmla="*/ 535297 w 535297"/>
              <a:gd name="connsiteY1" fmla="*/ 0 h 919164"/>
              <a:gd name="connsiteX2" fmla="*/ 535297 w 535297"/>
              <a:gd name="connsiteY2" fmla="*/ 919164 h 919164"/>
              <a:gd name="connsiteX3" fmla="*/ 0 w 535297"/>
              <a:gd name="connsiteY3" fmla="*/ 919164 h 91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297" h="919164">
                <a:moveTo>
                  <a:pt x="0" y="0"/>
                </a:moveTo>
                <a:lnTo>
                  <a:pt x="535297" y="0"/>
                </a:lnTo>
                <a:lnTo>
                  <a:pt x="535297" y="919164"/>
                </a:lnTo>
                <a:lnTo>
                  <a:pt x="0" y="919164"/>
                </a:lnTo>
                <a:close/>
              </a:path>
            </a:pathLst>
          </a:cu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3A73F69-585D-4C06-B397-526449E29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468401" y="4554247"/>
            <a:ext cx="991295" cy="97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fabric&#10;&#10;Description automatically generated">
            <a:extLst>
              <a:ext uri="{FF2B5EF4-FFF2-40B4-BE49-F238E27FC236}">
                <a16:creationId xmlns:a16="http://schemas.microsoft.com/office/drawing/2014/main" id="{57822630-80DD-4A7C-87C0-1BE416CA2E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188"/>
          <a:stretch/>
        </p:blipFill>
        <p:spPr>
          <a:xfrm>
            <a:off x="866648" y="3594326"/>
            <a:ext cx="1187439" cy="978639"/>
          </a:xfrm>
          <a:prstGeom prst="rect">
            <a:avLst/>
          </a:prstGeom>
        </p:spPr>
      </p:pic>
      <p:pic>
        <p:nvPicPr>
          <p:cNvPr id="9" name="Picture 8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312DBDDB-1652-4AC9-8589-1C72B935C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3047" y="1163423"/>
            <a:ext cx="3359036" cy="22400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B02007-D443-4663-A6FA-B7FAD95C05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58" t="14789" r="79753" b="70972"/>
          <a:stretch/>
        </p:blipFill>
        <p:spPr>
          <a:xfrm>
            <a:off x="6210316" y="3851067"/>
            <a:ext cx="2051823" cy="1089112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BAD0151F-344E-4CC3-A6C4-54E6BF719F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136" y="4611065"/>
            <a:ext cx="968005" cy="96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2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04D62B-13F3-4D41-A441-04A51F91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44585"/>
            <a:ext cx="11473200" cy="432000"/>
          </a:xfrm>
        </p:spPr>
        <p:txBody>
          <a:bodyPr/>
          <a:lstStyle/>
          <a:p>
            <a:pPr lvl="0"/>
            <a:r>
              <a:rPr lang="en-GB" sz="4500" b="1" dirty="0">
                <a:latin typeface="Amatic SC" panose="00000500000000000000" pitchFamily="2" charset="-79"/>
                <a:ea typeface="Open Sans Light" panose="020B0306030504020204" pitchFamily="34" charset="0"/>
                <a:cs typeface="Amatic SC" panose="00000500000000000000" pitchFamily="2" charset="-79"/>
              </a:rPr>
              <a:t>What is </a:t>
            </a:r>
            <a:r>
              <a:rPr lang="en-GB" sz="4500" b="1" dirty="0">
                <a:effectLst/>
                <a:latin typeface="Amatic SC" panose="00000500000000000000" pitchFamily="2" charset="-79"/>
                <a:ea typeface="Open Sans Light" panose="020B0306030504020204" pitchFamily="34" charset="0"/>
                <a:cs typeface="Amatic SC" panose="00000500000000000000" pitchFamily="2" charset="-79"/>
              </a:rPr>
              <a:t>Truth Be Told…?</a:t>
            </a:r>
            <a:endParaRPr lang="en-GB" sz="4500" dirty="0">
              <a:effectLst/>
              <a:latin typeface="Amatic SC" panose="00000500000000000000" pitchFamily="2" charset="-79"/>
              <a:ea typeface="Open Sans Light" panose="020B0306030504020204" pitchFamily="34" charset="0"/>
              <a:cs typeface="Amatic SC" panose="00000500000000000000" pitchFamily="2" charset="-79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EFD0E66-2F47-4F67-94DB-6B00DCB6FAE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25259" r="25259"/>
          <a:stretch/>
        </p:blipFill>
        <p:spPr>
          <a:xfrm>
            <a:off x="9289666" y="1388267"/>
            <a:ext cx="1154633" cy="1705413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DD6FAD-59B3-4430-BF3E-AAD269740A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9C624A-70D4-4C2A-BA6C-FBE7D547E8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51476" y="2505373"/>
            <a:ext cx="4434570" cy="2964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037603-1912-4DF6-8E1F-DABDC5DE4C02}"/>
              </a:ext>
            </a:extLst>
          </p:cNvPr>
          <p:cNvSpPr txBox="1"/>
          <p:nvPr/>
        </p:nvSpPr>
        <p:spPr>
          <a:xfrm>
            <a:off x="9289666" y="4516582"/>
            <a:ext cx="17524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matic SC" panose="00000500000000000000" pitchFamily="2" charset="-79"/>
                <a:cs typeface="Amatic SC" panose="00000500000000000000" pitchFamily="2" charset="-79"/>
              </a:rPr>
              <a:t>Life, Hope &amp; Joy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74180-8D8C-40F1-B973-416B8FB73BCA}"/>
              </a:ext>
            </a:extLst>
          </p:cNvPr>
          <p:cNvSpPr txBox="1"/>
          <p:nvPr/>
        </p:nvSpPr>
        <p:spPr>
          <a:xfrm>
            <a:off x="1580694" y="1388267"/>
            <a:ext cx="6107368" cy="1015663"/>
          </a:xfrm>
          <a:custGeom>
            <a:avLst/>
            <a:gdLst>
              <a:gd name="connsiteX0" fmla="*/ 0 w 6107368"/>
              <a:gd name="connsiteY0" fmla="*/ 0 h 1015663"/>
              <a:gd name="connsiteX1" fmla="*/ 555215 w 6107368"/>
              <a:gd name="connsiteY1" fmla="*/ 0 h 1015663"/>
              <a:gd name="connsiteX2" fmla="*/ 1110431 w 6107368"/>
              <a:gd name="connsiteY2" fmla="*/ 0 h 1015663"/>
              <a:gd name="connsiteX3" fmla="*/ 1787793 w 6107368"/>
              <a:gd name="connsiteY3" fmla="*/ 0 h 1015663"/>
              <a:gd name="connsiteX4" fmla="*/ 2159787 w 6107368"/>
              <a:gd name="connsiteY4" fmla="*/ 0 h 1015663"/>
              <a:gd name="connsiteX5" fmla="*/ 2592855 w 6107368"/>
              <a:gd name="connsiteY5" fmla="*/ 0 h 1015663"/>
              <a:gd name="connsiteX6" fmla="*/ 3270218 w 6107368"/>
              <a:gd name="connsiteY6" fmla="*/ 0 h 1015663"/>
              <a:gd name="connsiteX7" fmla="*/ 3825433 w 6107368"/>
              <a:gd name="connsiteY7" fmla="*/ 0 h 1015663"/>
              <a:gd name="connsiteX8" fmla="*/ 4380649 w 6107368"/>
              <a:gd name="connsiteY8" fmla="*/ 0 h 1015663"/>
              <a:gd name="connsiteX9" fmla="*/ 4935864 w 6107368"/>
              <a:gd name="connsiteY9" fmla="*/ 0 h 1015663"/>
              <a:gd name="connsiteX10" fmla="*/ 5307858 w 6107368"/>
              <a:gd name="connsiteY10" fmla="*/ 0 h 1015663"/>
              <a:gd name="connsiteX11" fmla="*/ 6107368 w 6107368"/>
              <a:gd name="connsiteY11" fmla="*/ 0 h 1015663"/>
              <a:gd name="connsiteX12" fmla="*/ 6107368 w 6107368"/>
              <a:gd name="connsiteY12" fmla="*/ 517988 h 1015663"/>
              <a:gd name="connsiteX13" fmla="*/ 6107368 w 6107368"/>
              <a:gd name="connsiteY13" fmla="*/ 1015663 h 1015663"/>
              <a:gd name="connsiteX14" fmla="*/ 5613226 w 6107368"/>
              <a:gd name="connsiteY14" fmla="*/ 1015663 h 1015663"/>
              <a:gd name="connsiteX15" fmla="*/ 5058011 w 6107368"/>
              <a:gd name="connsiteY15" fmla="*/ 1015663 h 1015663"/>
              <a:gd name="connsiteX16" fmla="*/ 4380649 w 6107368"/>
              <a:gd name="connsiteY16" fmla="*/ 1015663 h 1015663"/>
              <a:gd name="connsiteX17" fmla="*/ 4008654 w 6107368"/>
              <a:gd name="connsiteY17" fmla="*/ 1015663 h 1015663"/>
              <a:gd name="connsiteX18" fmla="*/ 3636660 w 6107368"/>
              <a:gd name="connsiteY18" fmla="*/ 1015663 h 1015663"/>
              <a:gd name="connsiteX19" fmla="*/ 3142518 w 6107368"/>
              <a:gd name="connsiteY19" fmla="*/ 1015663 h 1015663"/>
              <a:gd name="connsiteX20" fmla="*/ 2770524 w 6107368"/>
              <a:gd name="connsiteY20" fmla="*/ 1015663 h 1015663"/>
              <a:gd name="connsiteX21" fmla="*/ 2093162 w 6107368"/>
              <a:gd name="connsiteY21" fmla="*/ 1015663 h 1015663"/>
              <a:gd name="connsiteX22" fmla="*/ 1721167 w 6107368"/>
              <a:gd name="connsiteY22" fmla="*/ 1015663 h 1015663"/>
              <a:gd name="connsiteX23" fmla="*/ 1349173 w 6107368"/>
              <a:gd name="connsiteY23" fmla="*/ 1015663 h 1015663"/>
              <a:gd name="connsiteX24" fmla="*/ 855032 w 6107368"/>
              <a:gd name="connsiteY24" fmla="*/ 1015663 h 1015663"/>
              <a:gd name="connsiteX25" fmla="*/ 0 w 6107368"/>
              <a:gd name="connsiteY25" fmla="*/ 1015663 h 1015663"/>
              <a:gd name="connsiteX26" fmla="*/ 0 w 6107368"/>
              <a:gd name="connsiteY26" fmla="*/ 528145 h 1015663"/>
              <a:gd name="connsiteX27" fmla="*/ 0 w 6107368"/>
              <a:gd name="connsiteY27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107368" h="1015663" extrusionOk="0">
                <a:moveTo>
                  <a:pt x="0" y="0"/>
                </a:moveTo>
                <a:cubicBezTo>
                  <a:pt x="194465" y="-16792"/>
                  <a:pt x="341117" y="31669"/>
                  <a:pt x="555215" y="0"/>
                </a:cubicBezTo>
                <a:cubicBezTo>
                  <a:pt x="769313" y="-31669"/>
                  <a:pt x="980918" y="58194"/>
                  <a:pt x="1110431" y="0"/>
                </a:cubicBezTo>
                <a:cubicBezTo>
                  <a:pt x="1239944" y="-58194"/>
                  <a:pt x="1498005" y="68744"/>
                  <a:pt x="1787793" y="0"/>
                </a:cubicBezTo>
                <a:cubicBezTo>
                  <a:pt x="2077581" y="-68744"/>
                  <a:pt x="2070338" y="4358"/>
                  <a:pt x="2159787" y="0"/>
                </a:cubicBezTo>
                <a:cubicBezTo>
                  <a:pt x="2249236" y="-4358"/>
                  <a:pt x="2433435" y="4002"/>
                  <a:pt x="2592855" y="0"/>
                </a:cubicBezTo>
                <a:cubicBezTo>
                  <a:pt x="2752275" y="-4002"/>
                  <a:pt x="2959305" y="45911"/>
                  <a:pt x="3270218" y="0"/>
                </a:cubicBezTo>
                <a:cubicBezTo>
                  <a:pt x="3581131" y="-45911"/>
                  <a:pt x="3613009" y="13322"/>
                  <a:pt x="3825433" y="0"/>
                </a:cubicBezTo>
                <a:cubicBezTo>
                  <a:pt x="4037858" y="-13322"/>
                  <a:pt x="4176203" y="37853"/>
                  <a:pt x="4380649" y="0"/>
                </a:cubicBezTo>
                <a:cubicBezTo>
                  <a:pt x="4585095" y="-37853"/>
                  <a:pt x="4808059" y="11686"/>
                  <a:pt x="4935864" y="0"/>
                </a:cubicBezTo>
                <a:cubicBezTo>
                  <a:pt x="5063670" y="-11686"/>
                  <a:pt x="5126133" y="5399"/>
                  <a:pt x="5307858" y="0"/>
                </a:cubicBezTo>
                <a:cubicBezTo>
                  <a:pt x="5489583" y="-5399"/>
                  <a:pt x="5855917" y="92763"/>
                  <a:pt x="6107368" y="0"/>
                </a:cubicBezTo>
                <a:cubicBezTo>
                  <a:pt x="6138686" y="107962"/>
                  <a:pt x="6069398" y="346182"/>
                  <a:pt x="6107368" y="517988"/>
                </a:cubicBezTo>
                <a:cubicBezTo>
                  <a:pt x="6145338" y="689794"/>
                  <a:pt x="6103087" y="842891"/>
                  <a:pt x="6107368" y="1015663"/>
                </a:cubicBezTo>
                <a:cubicBezTo>
                  <a:pt x="5911677" y="1047301"/>
                  <a:pt x="5754612" y="996230"/>
                  <a:pt x="5613226" y="1015663"/>
                </a:cubicBezTo>
                <a:cubicBezTo>
                  <a:pt x="5471840" y="1035096"/>
                  <a:pt x="5328720" y="976012"/>
                  <a:pt x="5058011" y="1015663"/>
                </a:cubicBezTo>
                <a:cubicBezTo>
                  <a:pt x="4787302" y="1055314"/>
                  <a:pt x="4587813" y="990260"/>
                  <a:pt x="4380649" y="1015663"/>
                </a:cubicBezTo>
                <a:cubicBezTo>
                  <a:pt x="4173485" y="1041066"/>
                  <a:pt x="4139009" y="988219"/>
                  <a:pt x="4008654" y="1015663"/>
                </a:cubicBezTo>
                <a:cubicBezTo>
                  <a:pt x="3878300" y="1043107"/>
                  <a:pt x="3772593" y="1006184"/>
                  <a:pt x="3636660" y="1015663"/>
                </a:cubicBezTo>
                <a:cubicBezTo>
                  <a:pt x="3500727" y="1025142"/>
                  <a:pt x="3358981" y="982562"/>
                  <a:pt x="3142518" y="1015663"/>
                </a:cubicBezTo>
                <a:cubicBezTo>
                  <a:pt x="2926055" y="1048764"/>
                  <a:pt x="2911876" y="1010206"/>
                  <a:pt x="2770524" y="1015663"/>
                </a:cubicBezTo>
                <a:cubicBezTo>
                  <a:pt x="2629172" y="1021120"/>
                  <a:pt x="2250277" y="993085"/>
                  <a:pt x="2093162" y="1015663"/>
                </a:cubicBezTo>
                <a:cubicBezTo>
                  <a:pt x="1936047" y="1038241"/>
                  <a:pt x="1859603" y="996116"/>
                  <a:pt x="1721167" y="1015663"/>
                </a:cubicBezTo>
                <a:cubicBezTo>
                  <a:pt x="1582731" y="1035210"/>
                  <a:pt x="1460968" y="1002740"/>
                  <a:pt x="1349173" y="1015663"/>
                </a:cubicBezTo>
                <a:cubicBezTo>
                  <a:pt x="1237378" y="1028586"/>
                  <a:pt x="1054457" y="957353"/>
                  <a:pt x="855032" y="1015663"/>
                </a:cubicBezTo>
                <a:cubicBezTo>
                  <a:pt x="655607" y="1073973"/>
                  <a:pt x="349164" y="1007755"/>
                  <a:pt x="0" y="1015663"/>
                </a:cubicBezTo>
                <a:cubicBezTo>
                  <a:pt x="-300" y="914834"/>
                  <a:pt x="28326" y="737153"/>
                  <a:pt x="0" y="528145"/>
                </a:cubicBezTo>
                <a:cubicBezTo>
                  <a:pt x="-28326" y="319137"/>
                  <a:pt x="10580" y="116322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cs typeface="Amatic SC" panose="00000500000000000000" pitchFamily="2" charset="-79"/>
              </a:rPr>
              <a:t>We believe the church is God’s beautiful display of family, of intergenerational love and devotion. </a:t>
            </a:r>
          </a:p>
          <a:p>
            <a:pPr algn="ctr"/>
            <a:r>
              <a:rPr lang="en-GB" sz="2000" b="1" dirty="0">
                <a:cs typeface="Amatic SC" panose="00000500000000000000" pitchFamily="2" charset="-79"/>
              </a:rPr>
              <a:t>TBT exists to show everyone that they’re invited to belong.</a:t>
            </a:r>
          </a:p>
        </p:txBody>
      </p:sp>
    </p:spTree>
    <p:extLst>
      <p:ext uri="{BB962C8B-B14F-4D97-AF65-F5344CB8AC3E}">
        <p14:creationId xmlns:p14="http://schemas.microsoft.com/office/powerpoint/2010/main" val="1393475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6B6358E-4DF7-46D9-84DB-E2AE98099F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592" r="19592"/>
          <a:stretch/>
        </p:blipFill>
        <p:spPr>
          <a:xfrm>
            <a:off x="4632754" y="1695530"/>
            <a:ext cx="3359264" cy="42154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B487BD-F1E2-4690-81D6-4A6D61938C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5657EF9-9FA0-4AAE-A431-A4B495A1CC1A}"/>
              </a:ext>
            </a:extLst>
          </p:cNvPr>
          <p:cNvSpPr txBox="1">
            <a:spLocks/>
          </p:cNvSpPr>
          <p:nvPr/>
        </p:nvSpPr>
        <p:spPr>
          <a:xfrm>
            <a:off x="512400" y="523875"/>
            <a:ext cx="1926000" cy="447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600" b="1" dirty="0"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7F9B9-7F27-41B6-A88B-9CA49E6AA06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t="4353" r="37432" b="6172"/>
          <a:stretch/>
        </p:blipFill>
        <p:spPr bwMode="auto">
          <a:xfrm>
            <a:off x="2604135" y="-1"/>
            <a:ext cx="6921830" cy="7074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D28BD23-FDFD-483D-BC07-0B0E881EC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44585"/>
            <a:ext cx="1926000" cy="432000"/>
          </a:xfrm>
        </p:spPr>
        <p:txBody>
          <a:bodyPr/>
          <a:lstStyle/>
          <a:p>
            <a:pPr lvl="0"/>
            <a:r>
              <a:rPr lang="en-GB" sz="4500" b="1" dirty="0">
                <a:latin typeface="Amatic SC" panose="00000500000000000000" pitchFamily="2" charset="-79"/>
                <a:ea typeface="Open Sans Light" panose="020B0306030504020204" pitchFamily="34" charset="0"/>
                <a:cs typeface="Amatic SC" panose="00000500000000000000" pitchFamily="2" charset="-79"/>
              </a:rPr>
              <a:t>Covid &amp; Truth </a:t>
            </a:r>
            <a:br>
              <a:rPr lang="en-GB" sz="4500" b="1" dirty="0">
                <a:latin typeface="Amatic SC" panose="00000500000000000000" pitchFamily="2" charset="-79"/>
                <a:ea typeface="Open Sans Light" panose="020B0306030504020204" pitchFamily="34" charset="0"/>
                <a:cs typeface="Amatic SC" panose="00000500000000000000" pitchFamily="2" charset="-79"/>
              </a:rPr>
            </a:br>
            <a:r>
              <a:rPr lang="en-GB" sz="4500" b="1" dirty="0">
                <a:latin typeface="Amatic SC" panose="00000500000000000000" pitchFamily="2" charset="-79"/>
                <a:ea typeface="Open Sans Light" panose="020B0306030504020204" pitchFamily="34" charset="0"/>
                <a:cs typeface="Amatic SC" panose="00000500000000000000" pitchFamily="2" charset="-79"/>
              </a:rPr>
              <a:t>Be </a:t>
            </a:r>
            <a:br>
              <a:rPr lang="en-GB" sz="4500" b="1" dirty="0">
                <a:latin typeface="Amatic SC" panose="00000500000000000000" pitchFamily="2" charset="-79"/>
                <a:ea typeface="Open Sans Light" panose="020B0306030504020204" pitchFamily="34" charset="0"/>
                <a:cs typeface="Amatic SC" panose="00000500000000000000" pitchFamily="2" charset="-79"/>
              </a:rPr>
            </a:br>
            <a:r>
              <a:rPr lang="en-GB" sz="4500" b="1" dirty="0">
                <a:latin typeface="Amatic SC" panose="00000500000000000000" pitchFamily="2" charset="-79"/>
                <a:ea typeface="Open Sans Light" panose="020B0306030504020204" pitchFamily="34" charset="0"/>
                <a:cs typeface="Amatic SC" panose="00000500000000000000" pitchFamily="2" charset="-79"/>
              </a:rPr>
              <a:t>Told</a:t>
            </a:r>
            <a:r>
              <a:rPr lang="en-GB" sz="4500" b="1" dirty="0">
                <a:effectLst/>
                <a:latin typeface="Amatic SC" panose="00000500000000000000" pitchFamily="2" charset="-79"/>
                <a:ea typeface="Open Sans Light" panose="020B0306030504020204" pitchFamily="34" charset="0"/>
                <a:cs typeface="Amatic SC" panose="00000500000000000000" pitchFamily="2" charset="-79"/>
              </a:rPr>
              <a:t>…</a:t>
            </a:r>
            <a:endParaRPr lang="en-GB" sz="4500" dirty="0">
              <a:effectLst/>
              <a:latin typeface="Amatic SC" panose="00000500000000000000" pitchFamily="2" charset="-79"/>
              <a:ea typeface="Open Sans Light" panose="020B0306030504020204" pitchFamily="34" charset="0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12171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DD6FAD-59B3-4430-BF3E-AAD269740A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EA17E66-EB15-4705-9B2C-47018954E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4063" b="4063"/>
          <a:stretch/>
        </p:blipFill>
        <p:spPr bwMode="auto">
          <a:xfrm>
            <a:off x="2133600" y="2043491"/>
            <a:ext cx="4972050" cy="34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person, holding, outdoor object&#10;&#10;Description automatically generated">
            <a:extLst>
              <a:ext uri="{FF2B5EF4-FFF2-40B4-BE49-F238E27FC236}">
                <a16:creationId xmlns:a16="http://schemas.microsoft.com/office/drawing/2014/main" id="{6BD7A30A-7E02-4CBC-BD0F-92FA58C53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780" y="1232365"/>
            <a:ext cx="1518889" cy="2025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508CF7-AD5C-41B0-94CD-B789114537C0}"/>
              </a:ext>
            </a:extLst>
          </p:cNvPr>
          <p:cNvSpPr txBox="1"/>
          <p:nvPr/>
        </p:nvSpPr>
        <p:spPr>
          <a:xfrm>
            <a:off x="9134405" y="4838700"/>
            <a:ext cx="2009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matic SC" panose="00000500000000000000" pitchFamily="2" charset="-79"/>
                <a:cs typeface="Amatic SC" panose="00000500000000000000" pitchFamily="2" charset="-79"/>
              </a:rPr>
              <a:t>Belonging</a:t>
            </a:r>
          </a:p>
        </p:txBody>
      </p:sp>
    </p:spTree>
    <p:extLst>
      <p:ext uri="{BB962C8B-B14F-4D97-AF65-F5344CB8AC3E}">
        <p14:creationId xmlns:p14="http://schemas.microsoft.com/office/powerpoint/2010/main" val="651318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9D0526-BAB3-411B-84AD-47D454FEB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6</a:t>
            </a:fld>
            <a:endParaRPr lang="en-US" noProof="0" dirty="0"/>
          </a:p>
        </p:txBody>
      </p:sp>
      <p:pic>
        <p:nvPicPr>
          <p:cNvPr id="10" name="Picture Placeholder 9" descr="A picture containing building, outdoor, person&#10;&#10;Description automatically generated">
            <a:extLst>
              <a:ext uri="{FF2B5EF4-FFF2-40B4-BE49-F238E27FC236}">
                <a16:creationId xmlns:a16="http://schemas.microsoft.com/office/drawing/2014/main" id="{89BC118E-4C34-4480-88DD-082DA4536E5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l="12475" r="12475"/>
          <a:stretch>
            <a:fillRect/>
          </a:stretch>
        </p:blipFill>
        <p:spPr/>
      </p:pic>
      <p:pic>
        <p:nvPicPr>
          <p:cNvPr id="7" name="Picture Placeholder 6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FD94BA9D-552F-4A79-8362-D6C232E7786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20464" r="20464"/>
          <a:stretch>
            <a:fillRect/>
          </a:stretch>
        </p:blipFill>
        <p:spPr>
          <a:xfrm>
            <a:off x="1071563" y="1973263"/>
            <a:ext cx="2351087" cy="2351087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531A116-DB3A-4C05-AA02-590D668C770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/>
          <a:srcRect l="25280" t="15406" r="21876" b="20054"/>
          <a:stretch/>
        </p:blipFill>
        <p:spPr>
          <a:xfrm>
            <a:off x="4720959" y="3549904"/>
            <a:ext cx="2774049" cy="190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72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DD6FAD-59B3-4430-BF3E-AAD269740A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3" name="Picture 12" descr="A picture containing text, orange, person, screenshot&#10;&#10;Description automatically generated">
            <a:extLst>
              <a:ext uri="{FF2B5EF4-FFF2-40B4-BE49-F238E27FC236}">
                <a16:creationId xmlns:a16="http://schemas.microsoft.com/office/drawing/2014/main" id="{82C38791-130D-4A3B-B0B4-D20866282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00" t="26074" r="33817" b="21464"/>
          <a:stretch/>
        </p:blipFill>
        <p:spPr>
          <a:xfrm>
            <a:off x="9039827" y="1423686"/>
            <a:ext cx="1626101" cy="17477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7361D2-B086-4C38-83FC-3BFA5771B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47" t="13672" r="34494" b="26396"/>
          <a:stretch/>
        </p:blipFill>
        <p:spPr>
          <a:xfrm>
            <a:off x="2588872" y="1401684"/>
            <a:ext cx="3927676" cy="43046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FBB12F-67C2-411F-92F9-FED55C783C42}"/>
              </a:ext>
            </a:extLst>
          </p:cNvPr>
          <p:cNvSpPr txBox="1"/>
          <p:nvPr/>
        </p:nvSpPr>
        <p:spPr>
          <a:xfrm>
            <a:off x="9144000" y="4629873"/>
            <a:ext cx="1944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Story </a:t>
            </a:r>
          </a:p>
          <a:p>
            <a:pPr algn="ctr"/>
            <a:r>
              <a:rPr lang="en-GB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Idea’s Bank</a:t>
            </a:r>
          </a:p>
        </p:txBody>
      </p:sp>
    </p:spTree>
    <p:extLst>
      <p:ext uri="{BB962C8B-B14F-4D97-AF65-F5344CB8AC3E}">
        <p14:creationId xmlns:p14="http://schemas.microsoft.com/office/powerpoint/2010/main" val="1917540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9D0526-BAB3-411B-84AD-47D454FEB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8</a:t>
            </a:fld>
            <a:endParaRPr lang="en-US" noProof="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9BC118E-4C34-4480-88DD-082DA4536E5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l="16751" r="16751"/>
          <a:stretch/>
        </p:blipFill>
        <p:spPr>
          <a:xfrm>
            <a:off x="8770886" y="2336118"/>
            <a:ext cx="2350154" cy="2350154"/>
          </a:xfr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36375241-282B-4C88-B8F0-2D7658C7B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244585"/>
            <a:ext cx="10959029" cy="432000"/>
          </a:xfrm>
        </p:spPr>
        <p:txBody>
          <a:bodyPr/>
          <a:lstStyle/>
          <a:p>
            <a:pPr lvl="0"/>
            <a:r>
              <a:rPr lang="en-GB" sz="4500" b="1" dirty="0">
                <a:latin typeface="Amatic SC" panose="00000500000000000000" pitchFamily="2" charset="-79"/>
                <a:ea typeface="Open Sans Light" panose="020B0306030504020204" pitchFamily="34" charset="0"/>
                <a:cs typeface="Amatic SC" panose="00000500000000000000" pitchFamily="2" charset="-79"/>
              </a:rPr>
              <a:t>Now TBT in churches and communities as well as care homes</a:t>
            </a:r>
            <a:r>
              <a:rPr lang="en-GB" sz="4500" b="1" dirty="0">
                <a:effectLst/>
                <a:latin typeface="Amatic SC" panose="00000500000000000000" pitchFamily="2" charset="-79"/>
                <a:ea typeface="Open Sans Light" panose="020B0306030504020204" pitchFamily="34" charset="0"/>
                <a:cs typeface="Amatic SC" panose="00000500000000000000" pitchFamily="2" charset="-79"/>
              </a:rPr>
              <a:t>…</a:t>
            </a:r>
            <a:endParaRPr lang="en-GB" sz="4500" dirty="0">
              <a:effectLst/>
              <a:latin typeface="Amatic SC" panose="00000500000000000000" pitchFamily="2" charset="-79"/>
              <a:ea typeface="Open Sans Light" panose="020B0306030504020204" pitchFamily="34" charset="0"/>
              <a:cs typeface="Amatic SC" panose="00000500000000000000" pitchFamily="2" charset="-79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D6ED5C1-B9D0-4679-862F-4F10F18AD3B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18557" r="18557"/>
          <a:stretch/>
        </p:blipFill>
        <p:spPr>
          <a:xfrm>
            <a:off x="1070962" y="1979561"/>
            <a:ext cx="2350154" cy="2350154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3357AFF-1E67-477E-A344-847EF6F1AFF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t="10299" b="10299"/>
          <a:stretch/>
        </p:blipFill>
        <p:spPr>
          <a:xfrm>
            <a:off x="4650294" y="3808071"/>
            <a:ext cx="2867645" cy="1666754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D6069F-BD0D-4270-A9D8-DD6DBAD85B7A}"/>
              </a:ext>
            </a:extLst>
          </p:cNvPr>
          <p:cNvSpPr txBox="1"/>
          <p:nvPr/>
        </p:nvSpPr>
        <p:spPr>
          <a:xfrm>
            <a:off x="5078497" y="1836295"/>
            <a:ext cx="2121290" cy="707886"/>
          </a:xfrm>
          <a:custGeom>
            <a:avLst/>
            <a:gdLst>
              <a:gd name="connsiteX0" fmla="*/ 0 w 2121290"/>
              <a:gd name="connsiteY0" fmla="*/ 0 h 707886"/>
              <a:gd name="connsiteX1" fmla="*/ 530323 w 2121290"/>
              <a:gd name="connsiteY1" fmla="*/ 0 h 707886"/>
              <a:gd name="connsiteX2" fmla="*/ 1060645 w 2121290"/>
              <a:gd name="connsiteY2" fmla="*/ 0 h 707886"/>
              <a:gd name="connsiteX3" fmla="*/ 1633393 w 2121290"/>
              <a:gd name="connsiteY3" fmla="*/ 0 h 707886"/>
              <a:gd name="connsiteX4" fmla="*/ 2121290 w 2121290"/>
              <a:gd name="connsiteY4" fmla="*/ 0 h 707886"/>
              <a:gd name="connsiteX5" fmla="*/ 2121290 w 2121290"/>
              <a:gd name="connsiteY5" fmla="*/ 339785 h 707886"/>
              <a:gd name="connsiteX6" fmla="*/ 2121290 w 2121290"/>
              <a:gd name="connsiteY6" fmla="*/ 707886 h 707886"/>
              <a:gd name="connsiteX7" fmla="*/ 1590968 w 2121290"/>
              <a:gd name="connsiteY7" fmla="*/ 707886 h 707886"/>
              <a:gd name="connsiteX8" fmla="*/ 1018219 w 2121290"/>
              <a:gd name="connsiteY8" fmla="*/ 707886 h 707886"/>
              <a:gd name="connsiteX9" fmla="*/ 509110 w 2121290"/>
              <a:gd name="connsiteY9" fmla="*/ 707886 h 707886"/>
              <a:gd name="connsiteX10" fmla="*/ 0 w 2121290"/>
              <a:gd name="connsiteY10" fmla="*/ 707886 h 707886"/>
              <a:gd name="connsiteX11" fmla="*/ 0 w 2121290"/>
              <a:gd name="connsiteY11" fmla="*/ 339785 h 707886"/>
              <a:gd name="connsiteX12" fmla="*/ 0 w 2121290"/>
              <a:gd name="connsiteY12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21290" h="707886" extrusionOk="0">
                <a:moveTo>
                  <a:pt x="0" y="0"/>
                </a:moveTo>
                <a:cubicBezTo>
                  <a:pt x="139823" y="-63383"/>
                  <a:pt x="293986" y="27251"/>
                  <a:pt x="530323" y="0"/>
                </a:cubicBezTo>
                <a:cubicBezTo>
                  <a:pt x="766660" y="-27251"/>
                  <a:pt x="857805" y="36952"/>
                  <a:pt x="1060645" y="0"/>
                </a:cubicBezTo>
                <a:cubicBezTo>
                  <a:pt x="1263485" y="-36952"/>
                  <a:pt x="1395130" y="54959"/>
                  <a:pt x="1633393" y="0"/>
                </a:cubicBezTo>
                <a:cubicBezTo>
                  <a:pt x="1871656" y="-54959"/>
                  <a:pt x="2012368" y="16069"/>
                  <a:pt x="2121290" y="0"/>
                </a:cubicBezTo>
                <a:cubicBezTo>
                  <a:pt x="2144409" y="94289"/>
                  <a:pt x="2119061" y="215653"/>
                  <a:pt x="2121290" y="339785"/>
                </a:cubicBezTo>
                <a:cubicBezTo>
                  <a:pt x="2123519" y="463918"/>
                  <a:pt x="2104544" y="586915"/>
                  <a:pt x="2121290" y="707886"/>
                </a:cubicBezTo>
                <a:cubicBezTo>
                  <a:pt x="1931613" y="766372"/>
                  <a:pt x="1781590" y="687371"/>
                  <a:pt x="1590968" y="707886"/>
                </a:cubicBezTo>
                <a:cubicBezTo>
                  <a:pt x="1400346" y="728401"/>
                  <a:pt x="1163943" y="689116"/>
                  <a:pt x="1018219" y="707886"/>
                </a:cubicBezTo>
                <a:cubicBezTo>
                  <a:pt x="872495" y="726656"/>
                  <a:pt x="738986" y="707812"/>
                  <a:pt x="509110" y="707886"/>
                </a:cubicBezTo>
                <a:cubicBezTo>
                  <a:pt x="279234" y="707960"/>
                  <a:pt x="243551" y="662511"/>
                  <a:pt x="0" y="707886"/>
                </a:cubicBezTo>
                <a:cubicBezTo>
                  <a:pt x="-9021" y="610771"/>
                  <a:pt x="13708" y="438880"/>
                  <a:pt x="0" y="339785"/>
                </a:cubicBezTo>
                <a:cubicBezTo>
                  <a:pt x="-13708" y="240690"/>
                  <a:pt x="17534" y="11168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Generativity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D70289-C813-4A77-B0A6-EA67D7195C31}"/>
              </a:ext>
            </a:extLst>
          </p:cNvPr>
          <p:cNvSpPr txBox="1"/>
          <p:nvPr/>
        </p:nvSpPr>
        <p:spPr>
          <a:xfrm>
            <a:off x="1299826" y="5120882"/>
            <a:ext cx="1905013" cy="707886"/>
          </a:xfrm>
          <a:custGeom>
            <a:avLst/>
            <a:gdLst>
              <a:gd name="connsiteX0" fmla="*/ 0 w 1905013"/>
              <a:gd name="connsiteY0" fmla="*/ 0 h 707886"/>
              <a:gd name="connsiteX1" fmla="*/ 476253 w 1905013"/>
              <a:gd name="connsiteY1" fmla="*/ 0 h 707886"/>
              <a:gd name="connsiteX2" fmla="*/ 952507 w 1905013"/>
              <a:gd name="connsiteY2" fmla="*/ 0 h 707886"/>
              <a:gd name="connsiteX3" fmla="*/ 1466860 w 1905013"/>
              <a:gd name="connsiteY3" fmla="*/ 0 h 707886"/>
              <a:gd name="connsiteX4" fmla="*/ 1905013 w 1905013"/>
              <a:gd name="connsiteY4" fmla="*/ 0 h 707886"/>
              <a:gd name="connsiteX5" fmla="*/ 1905013 w 1905013"/>
              <a:gd name="connsiteY5" fmla="*/ 339785 h 707886"/>
              <a:gd name="connsiteX6" fmla="*/ 1905013 w 1905013"/>
              <a:gd name="connsiteY6" fmla="*/ 707886 h 707886"/>
              <a:gd name="connsiteX7" fmla="*/ 1428760 w 1905013"/>
              <a:gd name="connsiteY7" fmla="*/ 707886 h 707886"/>
              <a:gd name="connsiteX8" fmla="*/ 914406 w 1905013"/>
              <a:gd name="connsiteY8" fmla="*/ 707886 h 707886"/>
              <a:gd name="connsiteX9" fmla="*/ 457203 w 1905013"/>
              <a:gd name="connsiteY9" fmla="*/ 707886 h 707886"/>
              <a:gd name="connsiteX10" fmla="*/ 0 w 1905013"/>
              <a:gd name="connsiteY10" fmla="*/ 707886 h 707886"/>
              <a:gd name="connsiteX11" fmla="*/ 0 w 1905013"/>
              <a:gd name="connsiteY11" fmla="*/ 339785 h 707886"/>
              <a:gd name="connsiteX12" fmla="*/ 0 w 1905013"/>
              <a:gd name="connsiteY12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5013" h="707886" extrusionOk="0">
                <a:moveTo>
                  <a:pt x="0" y="0"/>
                </a:moveTo>
                <a:cubicBezTo>
                  <a:pt x="173633" y="-6597"/>
                  <a:pt x="328610" y="27089"/>
                  <a:pt x="476253" y="0"/>
                </a:cubicBezTo>
                <a:cubicBezTo>
                  <a:pt x="623896" y="-27089"/>
                  <a:pt x="725897" y="22308"/>
                  <a:pt x="952507" y="0"/>
                </a:cubicBezTo>
                <a:cubicBezTo>
                  <a:pt x="1179117" y="-22308"/>
                  <a:pt x="1276429" y="32827"/>
                  <a:pt x="1466860" y="0"/>
                </a:cubicBezTo>
                <a:cubicBezTo>
                  <a:pt x="1657291" y="-32827"/>
                  <a:pt x="1749130" y="29720"/>
                  <a:pt x="1905013" y="0"/>
                </a:cubicBezTo>
                <a:cubicBezTo>
                  <a:pt x="1928132" y="94289"/>
                  <a:pt x="1902784" y="215653"/>
                  <a:pt x="1905013" y="339785"/>
                </a:cubicBezTo>
                <a:cubicBezTo>
                  <a:pt x="1907242" y="463918"/>
                  <a:pt x="1888267" y="586915"/>
                  <a:pt x="1905013" y="707886"/>
                </a:cubicBezTo>
                <a:cubicBezTo>
                  <a:pt x="1690650" y="757627"/>
                  <a:pt x="1629970" y="658085"/>
                  <a:pt x="1428760" y="707886"/>
                </a:cubicBezTo>
                <a:cubicBezTo>
                  <a:pt x="1227550" y="757687"/>
                  <a:pt x="1067274" y="698820"/>
                  <a:pt x="914406" y="707886"/>
                </a:cubicBezTo>
                <a:cubicBezTo>
                  <a:pt x="761538" y="716952"/>
                  <a:pt x="593069" y="688538"/>
                  <a:pt x="457203" y="707886"/>
                </a:cubicBezTo>
                <a:cubicBezTo>
                  <a:pt x="321337" y="727234"/>
                  <a:pt x="206665" y="670339"/>
                  <a:pt x="0" y="707886"/>
                </a:cubicBezTo>
                <a:cubicBezTo>
                  <a:pt x="-9021" y="610771"/>
                  <a:pt x="13708" y="438880"/>
                  <a:pt x="0" y="339785"/>
                </a:cubicBezTo>
                <a:cubicBezTo>
                  <a:pt x="-13708" y="240690"/>
                  <a:pt x="17534" y="11168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Confelicity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68316-B0F1-4521-A3BD-4EAD430A74C6}"/>
              </a:ext>
            </a:extLst>
          </p:cNvPr>
          <p:cNvSpPr txBox="1"/>
          <p:nvPr/>
        </p:nvSpPr>
        <p:spPr>
          <a:xfrm>
            <a:off x="8389398" y="5388843"/>
            <a:ext cx="2801226" cy="707886"/>
          </a:xfrm>
          <a:custGeom>
            <a:avLst/>
            <a:gdLst>
              <a:gd name="connsiteX0" fmla="*/ 0 w 2801226"/>
              <a:gd name="connsiteY0" fmla="*/ 0 h 707886"/>
              <a:gd name="connsiteX1" fmla="*/ 560245 w 2801226"/>
              <a:gd name="connsiteY1" fmla="*/ 0 h 707886"/>
              <a:gd name="connsiteX2" fmla="*/ 1120490 w 2801226"/>
              <a:gd name="connsiteY2" fmla="*/ 0 h 707886"/>
              <a:gd name="connsiteX3" fmla="*/ 1736760 w 2801226"/>
              <a:gd name="connsiteY3" fmla="*/ 0 h 707886"/>
              <a:gd name="connsiteX4" fmla="*/ 2212969 w 2801226"/>
              <a:gd name="connsiteY4" fmla="*/ 0 h 707886"/>
              <a:gd name="connsiteX5" fmla="*/ 2801226 w 2801226"/>
              <a:gd name="connsiteY5" fmla="*/ 0 h 707886"/>
              <a:gd name="connsiteX6" fmla="*/ 2801226 w 2801226"/>
              <a:gd name="connsiteY6" fmla="*/ 368101 h 707886"/>
              <a:gd name="connsiteX7" fmla="*/ 2801226 w 2801226"/>
              <a:gd name="connsiteY7" fmla="*/ 707886 h 707886"/>
              <a:gd name="connsiteX8" fmla="*/ 2268993 w 2801226"/>
              <a:gd name="connsiteY8" fmla="*/ 707886 h 707886"/>
              <a:gd name="connsiteX9" fmla="*/ 1736760 w 2801226"/>
              <a:gd name="connsiteY9" fmla="*/ 707886 h 707886"/>
              <a:gd name="connsiteX10" fmla="*/ 1148503 w 2801226"/>
              <a:gd name="connsiteY10" fmla="*/ 707886 h 707886"/>
              <a:gd name="connsiteX11" fmla="*/ 532233 w 2801226"/>
              <a:gd name="connsiteY11" fmla="*/ 707886 h 707886"/>
              <a:gd name="connsiteX12" fmla="*/ 0 w 2801226"/>
              <a:gd name="connsiteY12" fmla="*/ 707886 h 707886"/>
              <a:gd name="connsiteX13" fmla="*/ 0 w 2801226"/>
              <a:gd name="connsiteY13" fmla="*/ 353943 h 707886"/>
              <a:gd name="connsiteX14" fmla="*/ 0 w 2801226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1226" h="707886" extrusionOk="0">
                <a:moveTo>
                  <a:pt x="0" y="0"/>
                </a:moveTo>
                <a:cubicBezTo>
                  <a:pt x="247474" y="-9336"/>
                  <a:pt x="440222" y="22576"/>
                  <a:pt x="560245" y="0"/>
                </a:cubicBezTo>
                <a:cubicBezTo>
                  <a:pt x="680269" y="-22576"/>
                  <a:pt x="936559" y="48174"/>
                  <a:pt x="1120490" y="0"/>
                </a:cubicBezTo>
                <a:cubicBezTo>
                  <a:pt x="1304421" y="-48174"/>
                  <a:pt x="1454009" y="373"/>
                  <a:pt x="1736760" y="0"/>
                </a:cubicBezTo>
                <a:cubicBezTo>
                  <a:pt x="2019511" y="-373"/>
                  <a:pt x="2003992" y="2715"/>
                  <a:pt x="2212969" y="0"/>
                </a:cubicBezTo>
                <a:cubicBezTo>
                  <a:pt x="2421946" y="-2715"/>
                  <a:pt x="2614440" y="28091"/>
                  <a:pt x="2801226" y="0"/>
                </a:cubicBezTo>
                <a:cubicBezTo>
                  <a:pt x="2841393" y="155090"/>
                  <a:pt x="2784480" y="247130"/>
                  <a:pt x="2801226" y="368101"/>
                </a:cubicBezTo>
                <a:cubicBezTo>
                  <a:pt x="2817972" y="489072"/>
                  <a:pt x="2781771" y="562503"/>
                  <a:pt x="2801226" y="707886"/>
                </a:cubicBezTo>
                <a:cubicBezTo>
                  <a:pt x="2594639" y="721411"/>
                  <a:pt x="2481873" y="695530"/>
                  <a:pt x="2268993" y="707886"/>
                </a:cubicBezTo>
                <a:cubicBezTo>
                  <a:pt x="2056113" y="720242"/>
                  <a:pt x="1851137" y="652413"/>
                  <a:pt x="1736760" y="707886"/>
                </a:cubicBezTo>
                <a:cubicBezTo>
                  <a:pt x="1622383" y="763359"/>
                  <a:pt x="1277214" y="696581"/>
                  <a:pt x="1148503" y="707886"/>
                </a:cubicBezTo>
                <a:cubicBezTo>
                  <a:pt x="1019792" y="719191"/>
                  <a:pt x="840215" y="683459"/>
                  <a:pt x="532233" y="707886"/>
                </a:cubicBezTo>
                <a:cubicBezTo>
                  <a:pt x="224251" y="732313"/>
                  <a:pt x="113440" y="656540"/>
                  <a:pt x="0" y="707886"/>
                </a:cubicBezTo>
                <a:cubicBezTo>
                  <a:pt x="-41504" y="533169"/>
                  <a:pt x="33588" y="503131"/>
                  <a:pt x="0" y="353943"/>
                </a:cubicBezTo>
                <a:cubicBezTo>
                  <a:pt x="-33588" y="204755"/>
                  <a:pt x="10446" y="14697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Interdependence</a:t>
            </a:r>
          </a:p>
        </p:txBody>
      </p:sp>
    </p:spTree>
    <p:extLst>
      <p:ext uri="{BB962C8B-B14F-4D97-AF65-F5344CB8AC3E}">
        <p14:creationId xmlns:p14="http://schemas.microsoft.com/office/powerpoint/2010/main" val="3307355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6B6358E-4DF7-46D9-84DB-E2AE98099F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592" r="19592"/>
          <a:stretch/>
        </p:blipFill>
        <p:spPr>
          <a:xfrm>
            <a:off x="4632754" y="1749532"/>
            <a:ext cx="3359264" cy="42154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B487BD-F1E2-4690-81D6-4A6D61938C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5657EF9-9FA0-4AAE-A431-A4B495A1CC1A}"/>
              </a:ext>
            </a:extLst>
          </p:cNvPr>
          <p:cNvSpPr txBox="1">
            <a:spLocks/>
          </p:cNvSpPr>
          <p:nvPr/>
        </p:nvSpPr>
        <p:spPr>
          <a:xfrm>
            <a:off x="512400" y="523875"/>
            <a:ext cx="1926000" cy="447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600" b="1" dirty="0"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E2034E-D812-4C0A-9B11-AD7190693ABC}"/>
              </a:ext>
            </a:extLst>
          </p:cNvPr>
          <p:cNvSpPr txBox="1"/>
          <p:nvPr/>
        </p:nvSpPr>
        <p:spPr>
          <a:xfrm>
            <a:off x="9160014" y="5161974"/>
            <a:ext cx="2309327" cy="707886"/>
          </a:xfrm>
          <a:custGeom>
            <a:avLst/>
            <a:gdLst>
              <a:gd name="connsiteX0" fmla="*/ 0 w 2309327"/>
              <a:gd name="connsiteY0" fmla="*/ 0 h 707886"/>
              <a:gd name="connsiteX1" fmla="*/ 577332 w 2309327"/>
              <a:gd name="connsiteY1" fmla="*/ 0 h 707886"/>
              <a:gd name="connsiteX2" fmla="*/ 1154664 w 2309327"/>
              <a:gd name="connsiteY2" fmla="*/ 0 h 707886"/>
              <a:gd name="connsiteX3" fmla="*/ 1778182 w 2309327"/>
              <a:gd name="connsiteY3" fmla="*/ 0 h 707886"/>
              <a:gd name="connsiteX4" fmla="*/ 2309327 w 2309327"/>
              <a:gd name="connsiteY4" fmla="*/ 0 h 707886"/>
              <a:gd name="connsiteX5" fmla="*/ 2309327 w 2309327"/>
              <a:gd name="connsiteY5" fmla="*/ 339785 h 707886"/>
              <a:gd name="connsiteX6" fmla="*/ 2309327 w 2309327"/>
              <a:gd name="connsiteY6" fmla="*/ 707886 h 707886"/>
              <a:gd name="connsiteX7" fmla="*/ 1731995 w 2309327"/>
              <a:gd name="connsiteY7" fmla="*/ 707886 h 707886"/>
              <a:gd name="connsiteX8" fmla="*/ 1108477 w 2309327"/>
              <a:gd name="connsiteY8" fmla="*/ 707886 h 707886"/>
              <a:gd name="connsiteX9" fmla="*/ 554238 w 2309327"/>
              <a:gd name="connsiteY9" fmla="*/ 707886 h 707886"/>
              <a:gd name="connsiteX10" fmla="*/ 0 w 2309327"/>
              <a:gd name="connsiteY10" fmla="*/ 707886 h 707886"/>
              <a:gd name="connsiteX11" fmla="*/ 0 w 2309327"/>
              <a:gd name="connsiteY11" fmla="*/ 339785 h 707886"/>
              <a:gd name="connsiteX12" fmla="*/ 0 w 2309327"/>
              <a:gd name="connsiteY12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9327" h="707886" extrusionOk="0">
                <a:moveTo>
                  <a:pt x="0" y="0"/>
                </a:moveTo>
                <a:cubicBezTo>
                  <a:pt x="131781" y="-16546"/>
                  <a:pt x="325775" y="1478"/>
                  <a:pt x="577332" y="0"/>
                </a:cubicBezTo>
                <a:cubicBezTo>
                  <a:pt x="828889" y="-1478"/>
                  <a:pt x="962136" y="25873"/>
                  <a:pt x="1154664" y="0"/>
                </a:cubicBezTo>
                <a:cubicBezTo>
                  <a:pt x="1347192" y="-25873"/>
                  <a:pt x="1491576" y="52690"/>
                  <a:pt x="1778182" y="0"/>
                </a:cubicBezTo>
                <a:cubicBezTo>
                  <a:pt x="2064788" y="-52690"/>
                  <a:pt x="2187479" y="24847"/>
                  <a:pt x="2309327" y="0"/>
                </a:cubicBezTo>
                <a:cubicBezTo>
                  <a:pt x="2332446" y="94289"/>
                  <a:pt x="2307098" y="215653"/>
                  <a:pt x="2309327" y="339785"/>
                </a:cubicBezTo>
                <a:cubicBezTo>
                  <a:pt x="2311556" y="463918"/>
                  <a:pt x="2292581" y="586915"/>
                  <a:pt x="2309327" y="707886"/>
                </a:cubicBezTo>
                <a:cubicBezTo>
                  <a:pt x="2159343" y="743425"/>
                  <a:pt x="1981487" y="694186"/>
                  <a:pt x="1731995" y="707886"/>
                </a:cubicBezTo>
                <a:cubicBezTo>
                  <a:pt x="1482503" y="721586"/>
                  <a:pt x="1262461" y="636577"/>
                  <a:pt x="1108477" y="707886"/>
                </a:cubicBezTo>
                <a:cubicBezTo>
                  <a:pt x="954493" y="779195"/>
                  <a:pt x="779320" y="676861"/>
                  <a:pt x="554238" y="707886"/>
                </a:cubicBezTo>
                <a:cubicBezTo>
                  <a:pt x="329156" y="738911"/>
                  <a:pt x="207471" y="644140"/>
                  <a:pt x="0" y="707886"/>
                </a:cubicBezTo>
                <a:cubicBezTo>
                  <a:pt x="-9021" y="610771"/>
                  <a:pt x="13708" y="438880"/>
                  <a:pt x="0" y="339785"/>
                </a:cubicBezTo>
                <a:cubicBezTo>
                  <a:pt x="-13708" y="240690"/>
                  <a:pt x="17534" y="11168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Generativity?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6EDD52-CE61-44F3-9051-EDAFBDBE6F1E}"/>
              </a:ext>
            </a:extLst>
          </p:cNvPr>
          <p:cNvSpPr txBox="1"/>
          <p:nvPr/>
        </p:nvSpPr>
        <p:spPr>
          <a:xfrm>
            <a:off x="774184" y="3673822"/>
            <a:ext cx="2022282" cy="707886"/>
          </a:xfrm>
          <a:custGeom>
            <a:avLst/>
            <a:gdLst>
              <a:gd name="connsiteX0" fmla="*/ 0 w 2022282"/>
              <a:gd name="connsiteY0" fmla="*/ 0 h 707886"/>
              <a:gd name="connsiteX1" fmla="*/ 505571 w 2022282"/>
              <a:gd name="connsiteY1" fmla="*/ 0 h 707886"/>
              <a:gd name="connsiteX2" fmla="*/ 1011141 w 2022282"/>
              <a:gd name="connsiteY2" fmla="*/ 0 h 707886"/>
              <a:gd name="connsiteX3" fmla="*/ 1557157 w 2022282"/>
              <a:gd name="connsiteY3" fmla="*/ 0 h 707886"/>
              <a:gd name="connsiteX4" fmla="*/ 2022282 w 2022282"/>
              <a:gd name="connsiteY4" fmla="*/ 0 h 707886"/>
              <a:gd name="connsiteX5" fmla="*/ 2022282 w 2022282"/>
              <a:gd name="connsiteY5" fmla="*/ 339785 h 707886"/>
              <a:gd name="connsiteX6" fmla="*/ 2022282 w 2022282"/>
              <a:gd name="connsiteY6" fmla="*/ 707886 h 707886"/>
              <a:gd name="connsiteX7" fmla="*/ 1516712 w 2022282"/>
              <a:gd name="connsiteY7" fmla="*/ 707886 h 707886"/>
              <a:gd name="connsiteX8" fmla="*/ 970695 w 2022282"/>
              <a:gd name="connsiteY8" fmla="*/ 707886 h 707886"/>
              <a:gd name="connsiteX9" fmla="*/ 485348 w 2022282"/>
              <a:gd name="connsiteY9" fmla="*/ 707886 h 707886"/>
              <a:gd name="connsiteX10" fmla="*/ 0 w 2022282"/>
              <a:gd name="connsiteY10" fmla="*/ 707886 h 707886"/>
              <a:gd name="connsiteX11" fmla="*/ 0 w 2022282"/>
              <a:gd name="connsiteY11" fmla="*/ 339785 h 707886"/>
              <a:gd name="connsiteX12" fmla="*/ 0 w 2022282"/>
              <a:gd name="connsiteY12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2282" h="707886" extrusionOk="0">
                <a:moveTo>
                  <a:pt x="0" y="0"/>
                </a:moveTo>
                <a:cubicBezTo>
                  <a:pt x="128043" y="-56482"/>
                  <a:pt x="375402" y="47172"/>
                  <a:pt x="505571" y="0"/>
                </a:cubicBezTo>
                <a:cubicBezTo>
                  <a:pt x="635740" y="-47172"/>
                  <a:pt x="905306" y="19418"/>
                  <a:pt x="1011141" y="0"/>
                </a:cubicBezTo>
                <a:cubicBezTo>
                  <a:pt x="1116976" y="-19418"/>
                  <a:pt x="1291604" y="63754"/>
                  <a:pt x="1557157" y="0"/>
                </a:cubicBezTo>
                <a:cubicBezTo>
                  <a:pt x="1822710" y="-63754"/>
                  <a:pt x="1846632" y="2832"/>
                  <a:pt x="2022282" y="0"/>
                </a:cubicBezTo>
                <a:cubicBezTo>
                  <a:pt x="2045401" y="94289"/>
                  <a:pt x="2020053" y="215653"/>
                  <a:pt x="2022282" y="339785"/>
                </a:cubicBezTo>
                <a:cubicBezTo>
                  <a:pt x="2024511" y="463918"/>
                  <a:pt x="2005536" y="586915"/>
                  <a:pt x="2022282" y="707886"/>
                </a:cubicBezTo>
                <a:cubicBezTo>
                  <a:pt x="1886165" y="750944"/>
                  <a:pt x="1698475" y="703221"/>
                  <a:pt x="1516712" y="707886"/>
                </a:cubicBezTo>
                <a:cubicBezTo>
                  <a:pt x="1334949" y="712551"/>
                  <a:pt x="1117695" y="669868"/>
                  <a:pt x="970695" y="707886"/>
                </a:cubicBezTo>
                <a:cubicBezTo>
                  <a:pt x="823695" y="745904"/>
                  <a:pt x="717776" y="705658"/>
                  <a:pt x="485348" y="707886"/>
                </a:cubicBezTo>
                <a:cubicBezTo>
                  <a:pt x="252920" y="710114"/>
                  <a:pt x="149447" y="695943"/>
                  <a:pt x="0" y="707886"/>
                </a:cubicBezTo>
                <a:cubicBezTo>
                  <a:pt x="-9021" y="610771"/>
                  <a:pt x="13708" y="438880"/>
                  <a:pt x="0" y="339785"/>
                </a:cubicBezTo>
                <a:cubicBezTo>
                  <a:pt x="-13708" y="240690"/>
                  <a:pt x="17534" y="11168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Confelicity?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CACBA9-5A62-4EB1-B7DC-EA8C305F9FBE}"/>
              </a:ext>
            </a:extLst>
          </p:cNvPr>
          <p:cNvSpPr txBox="1"/>
          <p:nvPr/>
        </p:nvSpPr>
        <p:spPr>
          <a:xfrm>
            <a:off x="8830935" y="480340"/>
            <a:ext cx="2967487" cy="707886"/>
          </a:xfrm>
          <a:custGeom>
            <a:avLst/>
            <a:gdLst>
              <a:gd name="connsiteX0" fmla="*/ 0 w 2967487"/>
              <a:gd name="connsiteY0" fmla="*/ 0 h 707886"/>
              <a:gd name="connsiteX1" fmla="*/ 593497 w 2967487"/>
              <a:gd name="connsiteY1" fmla="*/ 0 h 707886"/>
              <a:gd name="connsiteX2" fmla="*/ 1186995 w 2967487"/>
              <a:gd name="connsiteY2" fmla="*/ 0 h 707886"/>
              <a:gd name="connsiteX3" fmla="*/ 1839842 w 2967487"/>
              <a:gd name="connsiteY3" fmla="*/ 0 h 707886"/>
              <a:gd name="connsiteX4" fmla="*/ 2344315 w 2967487"/>
              <a:gd name="connsiteY4" fmla="*/ 0 h 707886"/>
              <a:gd name="connsiteX5" fmla="*/ 2967487 w 2967487"/>
              <a:gd name="connsiteY5" fmla="*/ 0 h 707886"/>
              <a:gd name="connsiteX6" fmla="*/ 2967487 w 2967487"/>
              <a:gd name="connsiteY6" fmla="*/ 368101 h 707886"/>
              <a:gd name="connsiteX7" fmla="*/ 2967487 w 2967487"/>
              <a:gd name="connsiteY7" fmla="*/ 707886 h 707886"/>
              <a:gd name="connsiteX8" fmla="*/ 2403664 w 2967487"/>
              <a:gd name="connsiteY8" fmla="*/ 707886 h 707886"/>
              <a:gd name="connsiteX9" fmla="*/ 1839842 w 2967487"/>
              <a:gd name="connsiteY9" fmla="*/ 707886 h 707886"/>
              <a:gd name="connsiteX10" fmla="*/ 1216670 w 2967487"/>
              <a:gd name="connsiteY10" fmla="*/ 707886 h 707886"/>
              <a:gd name="connsiteX11" fmla="*/ 563823 w 2967487"/>
              <a:gd name="connsiteY11" fmla="*/ 707886 h 707886"/>
              <a:gd name="connsiteX12" fmla="*/ 0 w 2967487"/>
              <a:gd name="connsiteY12" fmla="*/ 707886 h 707886"/>
              <a:gd name="connsiteX13" fmla="*/ 0 w 2967487"/>
              <a:gd name="connsiteY13" fmla="*/ 353943 h 707886"/>
              <a:gd name="connsiteX14" fmla="*/ 0 w 2967487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67487" h="707886" extrusionOk="0">
                <a:moveTo>
                  <a:pt x="0" y="0"/>
                </a:moveTo>
                <a:cubicBezTo>
                  <a:pt x="237779" y="-11468"/>
                  <a:pt x="406158" y="10803"/>
                  <a:pt x="593497" y="0"/>
                </a:cubicBezTo>
                <a:cubicBezTo>
                  <a:pt x="780836" y="-10803"/>
                  <a:pt x="927806" y="7504"/>
                  <a:pt x="1186995" y="0"/>
                </a:cubicBezTo>
                <a:cubicBezTo>
                  <a:pt x="1446184" y="-7504"/>
                  <a:pt x="1693407" y="42331"/>
                  <a:pt x="1839842" y="0"/>
                </a:cubicBezTo>
                <a:cubicBezTo>
                  <a:pt x="1986277" y="-42331"/>
                  <a:pt x="2107533" y="43511"/>
                  <a:pt x="2344315" y="0"/>
                </a:cubicBezTo>
                <a:cubicBezTo>
                  <a:pt x="2581097" y="-43511"/>
                  <a:pt x="2817898" y="54687"/>
                  <a:pt x="2967487" y="0"/>
                </a:cubicBezTo>
                <a:cubicBezTo>
                  <a:pt x="3007654" y="155090"/>
                  <a:pt x="2950741" y="247130"/>
                  <a:pt x="2967487" y="368101"/>
                </a:cubicBezTo>
                <a:cubicBezTo>
                  <a:pt x="2984233" y="489072"/>
                  <a:pt x="2948032" y="562503"/>
                  <a:pt x="2967487" y="707886"/>
                </a:cubicBezTo>
                <a:cubicBezTo>
                  <a:pt x="2710869" y="714447"/>
                  <a:pt x="2566419" y="706397"/>
                  <a:pt x="2403664" y="707886"/>
                </a:cubicBezTo>
                <a:cubicBezTo>
                  <a:pt x="2240909" y="709375"/>
                  <a:pt x="2020688" y="696270"/>
                  <a:pt x="1839842" y="707886"/>
                </a:cubicBezTo>
                <a:cubicBezTo>
                  <a:pt x="1658996" y="719502"/>
                  <a:pt x="1369040" y="695865"/>
                  <a:pt x="1216670" y="707886"/>
                </a:cubicBezTo>
                <a:cubicBezTo>
                  <a:pt x="1064300" y="719907"/>
                  <a:pt x="782713" y="689090"/>
                  <a:pt x="563823" y="707886"/>
                </a:cubicBezTo>
                <a:cubicBezTo>
                  <a:pt x="344933" y="726682"/>
                  <a:pt x="246992" y="640717"/>
                  <a:pt x="0" y="707886"/>
                </a:cubicBezTo>
                <a:cubicBezTo>
                  <a:pt x="-41504" y="533169"/>
                  <a:pt x="33588" y="503131"/>
                  <a:pt x="0" y="353943"/>
                </a:cubicBezTo>
                <a:cubicBezTo>
                  <a:pt x="-33588" y="204755"/>
                  <a:pt x="10446" y="14697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Amatic SC" panose="00000500000000000000" pitchFamily="2" charset="-79"/>
                <a:cs typeface="Amatic SC" panose="00000500000000000000" pitchFamily="2" charset="-79"/>
              </a:rPr>
              <a:t>Interdependence?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7F390E0A-4F58-4A3E-BF5D-AD083B2B9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44585"/>
            <a:ext cx="9223838" cy="432000"/>
          </a:xfrm>
        </p:spPr>
        <p:txBody>
          <a:bodyPr/>
          <a:lstStyle/>
          <a:p>
            <a:pPr lvl="0"/>
            <a:r>
              <a:rPr lang="en-GB" sz="4500" b="1" dirty="0">
                <a:effectLst/>
                <a:latin typeface="Amatic SC" panose="00000500000000000000" pitchFamily="2" charset="-79"/>
                <a:ea typeface="Open Sans Light" panose="020B0306030504020204" pitchFamily="34" charset="0"/>
                <a:cs typeface="Amatic SC" panose="00000500000000000000" pitchFamily="2" charset="-79"/>
              </a:rPr>
              <a:t>Your Intergenerational impact…?</a:t>
            </a:r>
            <a:endParaRPr lang="en-GB" sz="4500" dirty="0">
              <a:effectLst/>
              <a:latin typeface="Amatic SC" panose="00000500000000000000" pitchFamily="2" charset="-79"/>
              <a:ea typeface="Open Sans Light" panose="020B0306030504020204" pitchFamily="34" charset="0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42184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6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CADF"/>
      </a:accent1>
      <a:accent2>
        <a:srgbClr val="7CC8E0"/>
      </a:accent2>
      <a:accent3>
        <a:srgbClr val="95C66B"/>
      </a:accent3>
      <a:accent4>
        <a:srgbClr val="CA1667"/>
      </a:accent4>
      <a:accent5>
        <a:srgbClr val="21728C"/>
      </a:accent5>
      <a:accent6>
        <a:srgbClr val="496E2A"/>
      </a:accent6>
      <a:hlink>
        <a:srgbClr val="95C66B"/>
      </a:hlink>
      <a:folHlink>
        <a:srgbClr val="95C66B"/>
      </a:folHlink>
    </a:clrScheme>
    <a:fontScheme name="Custom 170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78451275_Picture frame wedding photo album_AAS_v4" id="{3256B42A-E9EA-4D3B-BD73-72B6720C39ED}" vid="{B86786ED-E207-45A2-B75A-380CCCA92F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7B5F12-C87E-451C-B44C-5D43591E96E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536A283-FAE7-4CF4-A2CB-4B88C89B8E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BF5A78-471C-4219-87A9-75A7003D47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{4B190F89-DBA5-4D18-A6B2-60953C95A801}tf78451275_win32</Template>
  <TotalTime>411</TotalTime>
  <Words>131</Words>
  <Application>Microsoft Office PowerPoint</Application>
  <PresentationFormat>Widescreen</PresentationFormat>
  <Paragraphs>35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Amatic SC</vt:lpstr>
      <vt:lpstr>Arial</vt:lpstr>
      <vt:lpstr>Calibri</vt:lpstr>
      <vt:lpstr>Calibri Light</vt:lpstr>
      <vt:lpstr>Rockwell</vt:lpstr>
      <vt:lpstr>Times New Roman</vt:lpstr>
      <vt:lpstr>Office Theme</vt:lpstr>
      <vt:lpstr>Gemma Gillard   Founder </vt:lpstr>
      <vt:lpstr>Remember When…</vt:lpstr>
      <vt:lpstr>What is Truth Be Told…?</vt:lpstr>
      <vt:lpstr>Covid &amp; Truth  Be  Told…</vt:lpstr>
      <vt:lpstr>PowerPoint Presentation</vt:lpstr>
      <vt:lpstr>PowerPoint Presentation</vt:lpstr>
      <vt:lpstr>PowerPoint Presentation</vt:lpstr>
      <vt:lpstr>Now TBT in churches and communities as well as care homes…</vt:lpstr>
      <vt:lpstr>Your Intergenerational impact…?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Gemma Gillard, Founder and CEO</dc:title>
  <dc:creator>gemma Gillard</dc:creator>
  <cp:lastModifiedBy>gemma Gillard</cp:lastModifiedBy>
  <cp:revision>5</cp:revision>
  <dcterms:created xsi:type="dcterms:W3CDTF">2020-11-19T11:34:12Z</dcterms:created>
  <dcterms:modified xsi:type="dcterms:W3CDTF">2021-10-12T08:27:13Z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