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Lst>
  <p:sldSz cx="21374100" cy="15113000"/>
  <p:notesSz cx="6858000" cy="9144000"/>
  <p:embeddedFontLst>
    <p:embeddedFont>
      <p:font typeface="Poppins" charset="1" panose="00000500000000000000"/>
      <p:regular r:id="rId10"/>
    </p:embeddedFont>
    <p:embeddedFont>
      <p:font typeface="Fraunces Bold" charset="1" panose="00000000000000000000"/>
      <p:regular r:id="rId11"/>
    </p:embeddedFont>
    <p:embeddedFont>
      <p:font typeface="Canva Sans Bold" charset="1" panose="020B0803030501040103"/>
      <p:regular r:id="rId1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 Id="rId3" Target="../media/image1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2" Target="../media/image15.png" Type="http://schemas.openxmlformats.org/officeDocument/2006/relationships/image"/><Relationship Id="rId3" Target="../media/image16.png" Type="http://schemas.openxmlformats.org/officeDocument/2006/relationships/image"/><Relationship Id="rId4" Target="../media/image17.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20.png" Type="http://schemas.openxmlformats.org/officeDocument/2006/relationships/image"/><Relationship Id="rId8" Target="../media/image21.svg" Type="http://schemas.openxmlformats.org/officeDocument/2006/relationships/image"/><Relationship Id="rId9" Target="../media/image2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732124" y="992369"/>
            <a:ext cx="19929126" cy="2749547"/>
          </a:xfrm>
          <a:custGeom>
            <a:avLst/>
            <a:gdLst/>
            <a:ahLst/>
            <a:cxnLst/>
            <a:rect r="r" b="b" t="t" l="l"/>
            <a:pathLst>
              <a:path h="2749547" w="19929126">
                <a:moveTo>
                  <a:pt x="0" y="0"/>
                </a:moveTo>
                <a:lnTo>
                  <a:pt x="19929127" y="0"/>
                </a:lnTo>
                <a:lnTo>
                  <a:pt x="19929127" y="2749547"/>
                </a:lnTo>
                <a:lnTo>
                  <a:pt x="0" y="2749547"/>
                </a:lnTo>
                <a:lnTo>
                  <a:pt x="0" y="0"/>
                </a:lnTo>
                <a:close/>
              </a:path>
            </a:pathLst>
          </a:custGeom>
          <a:blipFill>
            <a:blip r:embed="rId2"/>
            <a:stretch>
              <a:fillRect l="0" t="0" r="0" b="0"/>
            </a:stretch>
          </a:blipFill>
        </p:spPr>
      </p:sp>
      <p:sp>
        <p:nvSpPr>
          <p:cNvPr name="Freeform 3" id="3"/>
          <p:cNvSpPr/>
          <p:nvPr/>
        </p:nvSpPr>
        <p:spPr>
          <a:xfrm flipH="false" flipV="false" rot="0">
            <a:off x="7851565" y="4484866"/>
            <a:ext cx="10231267" cy="6500956"/>
          </a:xfrm>
          <a:custGeom>
            <a:avLst/>
            <a:gdLst/>
            <a:ahLst/>
            <a:cxnLst/>
            <a:rect r="r" b="b" t="t" l="l"/>
            <a:pathLst>
              <a:path h="6500956" w="10231267">
                <a:moveTo>
                  <a:pt x="0" y="0"/>
                </a:moveTo>
                <a:lnTo>
                  <a:pt x="10231267" y="0"/>
                </a:lnTo>
                <a:lnTo>
                  <a:pt x="10231267" y="6500956"/>
                </a:lnTo>
                <a:lnTo>
                  <a:pt x="0" y="6500956"/>
                </a:lnTo>
                <a:lnTo>
                  <a:pt x="0" y="0"/>
                </a:lnTo>
                <a:close/>
              </a:path>
            </a:pathLst>
          </a:custGeom>
          <a:blipFill>
            <a:blip r:embed="rId3"/>
            <a:stretch>
              <a:fillRect l="0" t="0" r="0" b="0"/>
            </a:stretch>
          </a:blipFill>
        </p:spPr>
      </p:sp>
      <p:sp>
        <p:nvSpPr>
          <p:cNvPr name="Freeform 4" id="4"/>
          <p:cNvSpPr/>
          <p:nvPr/>
        </p:nvSpPr>
        <p:spPr>
          <a:xfrm flipH="false" flipV="false" rot="2968331">
            <a:off x="1355625" y="2542234"/>
            <a:ext cx="6362805" cy="8119589"/>
          </a:xfrm>
          <a:custGeom>
            <a:avLst/>
            <a:gdLst/>
            <a:ahLst/>
            <a:cxnLst/>
            <a:rect r="r" b="b" t="t" l="l"/>
            <a:pathLst>
              <a:path h="8119589" w="6362805">
                <a:moveTo>
                  <a:pt x="0" y="0"/>
                </a:moveTo>
                <a:lnTo>
                  <a:pt x="6362806" y="0"/>
                </a:lnTo>
                <a:lnTo>
                  <a:pt x="6362806" y="8119588"/>
                </a:lnTo>
                <a:lnTo>
                  <a:pt x="0" y="811958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7674550">
            <a:off x="3733582" y="9015802"/>
            <a:ext cx="6041712" cy="4811400"/>
          </a:xfrm>
          <a:custGeom>
            <a:avLst/>
            <a:gdLst/>
            <a:ahLst/>
            <a:cxnLst/>
            <a:rect r="r" b="b" t="t" l="l"/>
            <a:pathLst>
              <a:path h="4811400" w="6041712">
                <a:moveTo>
                  <a:pt x="0" y="0"/>
                </a:moveTo>
                <a:lnTo>
                  <a:pt x="6041712" y="0"/>
                </a:lnTo>
                <a:lnTo>
                  <a:pt x="6041712" y="4811400"/>
                </a:lnTo>
                <a:lnTo>
                  <a:pt x="0" y="481140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5935235">
            <a:off x="301182" y="10052891"/>
            <a:ext cx="4876232" cy="3298106"/>
          </a:xfrm>
          <a:custGeom>
            <a:avLst/>
            <a:gdLst/>
            <a:ahLst/>
            <a:cxnLst/>
            <a:rect r="r" b="b" t="t" l="l"/>
            <a:pathLst>
              <a:path h="3298106" w="4876232">
                <a:moveTo>
                  <a:pt x="0" y="0"/>
                </a:moveTo>
                <a:lnTo>
                  <a:pt x="4876232" y="0"/>
                </a:lnTo>
                <a:lnTo>
                  <a:pt x="4876232" y="3298106"/>
                </a:lnTo>
                <a:lnTo>
                  <a:pt x="0" y="329810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6580806" y="8881669"/>
            <a:ext cx="4610300" cy="4610300"/>
          </a:xfrm>
          <a:custGeom>
            <a:avLst/>
            <a:gdLst/>
            <a:ahLst/>
            <a:cxnLst/>
            <a:rect r="r" b="b" t="t" l="l"/>
            <a:pathLst>
              <a:path h="4610300" w="4610300">
                <a:moveTo>
                  <a:pt x="0" y="0"/>
                </a:moveTo>
                <a:lnTo>
                  <a:pt x="4610301" y="0"/>
                </a:lnTo>
                <a:lnTo>
                  <a:pt x="4610301" y="4610300"/>
                </a:lnTo>
                <a:lnTo>
                  <a:pt x="0" y="4610300"/>
                </a:lnTo>
                <a:lnTo>
                  <a:pt x="0" y="0"/>
                </a:lnTo>
                <a:close/>
              </a:path>
            </a:pathLst>
          </a:custGeom>
          <a:blipFill>
            <a:blip r:embed="rId10"/>
            <a:stretch>
              <a:fillRect l="0" t="0" r="0" b="0"/>
            </a:stretch>
          </a:blipFill>
        </p:spPr>
      </p:sp>
      <p:sp>
        <p:nvSpPr>
          <p:cNvPr name="Freeform 8" id="8"/>
          <p:cNvSpPr/>
          <p:nvPr/>
        </p:nvSpPr>
        <p:spPr>
          <a:xfrm flipH="false" flipV="false" rot="3214697">
            <a:off x="12370934" y="9037608"/>
            <a:ext cx="2816856" cy="4811400"/>
          </a:xfrm>
          <a:custGeom>
            <a:avLst/>
            <a:gdLst/>
            <a:ahLst/>
            <a:cxnLst/>
            <a:rect r="r" b="b" t="t" l="l"/>
            <a:pathLst>
              <a:path h="4811400" w="2816856">
                <a:moveTo>
                  <a:pt x="0" y="0"/>
                </a:moveTo>
                <a:lnTo>
                  <a:pt x="2816856" y="0"/>
                </a:lnTo>
                <a:lnTo>
                  <a:pt x="2816856" y="4811400"/>
                </a:lnTo>
                <a:lnTo>
                  <a:pt x="0" y="48114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TextBox 9" id="9"/>
          <p:cNvSpPr txBox="true"/>
          <p:nvPr/>
        </p:nvSpPr>
        <p:spPr>
          <a:xfrm rot="0">
            <a:off x="1922089" y="6162796"/>
            <a:ext cx="7370527" cy="1977489"/>
          </a:xfrm>
          <a:prstGeom prst="rect">
            <a:avLst/>
          </a:prstGeom>
        </p:spPr>
        <p:txBody>
          <a:bodyPr anchor="t" rtlCol="false" tIns="0" lIns="0" bIns="0" rIns="0">
            <a:spAutoFit/>
          </a:bodyPr>
          <a:lstStyle/>
          <a:p>
            <a:pPr algn="l">
              <a:lnSpc>
                <a:spcPts val="5105"/>
              </a:lnSpc>
            </a:pPr>
            <a:r>
              <a:rPr lang="en-US" sz="4326">
                <a:solidFill>
                  <a:srgbClr val="FFFFFF"/>
                </a:solidFill>
                <a:latin typeface="Poppins"/>
                <a:ea typeface="Poppins"/>
                <a:cs typeface="Poppins"/>
                <a:sym typeface="Poppins"/>
              </a:rPr>
              <a:t>Are you ready to</a:t>
            </a:r>
          </a:p>
          <a:p>
            <a:pPr algn="l">
              <a:lnSpc>
                <a:spcPts val="5105"/>
              </a:lnSpc>
            </a:pPr>
            <a:r>
              <a:rPr lang="en-US" sz="4326">
                <a:solidFill>
                  <a:srgbClr val="FFFFFF"/>
                </a:solidFill>
                <a:latin typeface="Poppins"/>
                <a:ea typeface="Poppins"/>
                <a:cs typeface="Poppins"/>
                <a:sym typeface="Poppins"/>
              </a:rPr>
              <a:t>help people have</a:t>
            </a:r>
          </a:p>
          <a:p>
            <a:pPr algn="l">
              <a:lnSpc>
                <a:spcPts val="5105"/>
              </a:lnSpc>
            </a:pPr>
            <a:r>
              <a:rPr lang="en-US" sz="4326">
                <a:solidFill>
                  <a:srgbClr val="FFFFFF"/>
                </a:solidFill>
                <a:latin typeface="Poppins"/>
                <a:ea typeface="Poppins"/>
                <a:cs typeface="Poppins"/>
                <a:sym typeface="Poppins"/>
              </a:rPr>
              <a:t>faith in later life?</a:t>
            </a:r>
          </a:p>
        </p:txBody>
      </p:sp>
      <p:sp>
        <p:nvSpPr>
          <p:cNvPr name="TextBox 10" id="10"/>
          <p:cNvSpPr txBox="true"/>
          <p:nvPr/>
        </p:nvSpPr>
        <p:spPr>
          <a:xfrm rot="-1563233">
            <a:off x="2023045" y="11056830"/>
            <a:ext cx="1886644" cy="1632057"/>
          </a:xfrm>
          <a:prstGeom prst="rect">
            <a:avLst/>
          </a:prstGeom>
        </p:spPr>
        <p:txBody>
          <a:bodyPr anchor="t" rtlCol="false" tIns="0" lIns="0" bIns="0" rIns="0">
            <a:spAutoFit/>
          </a:bodyPr>
          <a:lstStyle/>
          <a:p>
            <a:pPr algn="l">
              <a:lnSpc>
                <a:spcPts val="4277"/>
              </a:lnSpc>
            </a:pPr>
            <a:r>
              <a:rPr lang="en-US" sz="3624">
                <a:solidFill>
                  <a:srgbClr val="FFFFFF"/>
                </a:solidFill>
                <a:latin typeface="Poppins"/>
                <a:ea typeface="Poppins"/>
                <a:cs typeface="Poppins"/>
                <a:sym typeface="Poppins"/>
              </a:rPr>
              <a:t>Join the network today!</a:t>
            </a:r>
          </a:p>
        </p:txBody>
      </p:sp>
      <p:sp>
        <p:nvSpPr>
          <p:cNvPr name="TextBox 11" id="11"/>
          <p:cNvSpPr txBox="true"/>
          <p:nvPr/>
        </p:nvSpPr>
        <p:spPr>
          <a:xfrm rot="0">
            <a:off x="4746471" y="10117289"/>
            <a:ext cx="7370527" cy="2623464"/>
          </a:xfrm>
          <a:prstGeom prst="rect">
            <a:avLst/>
          </a:prstGeom>
        </p:spPr>
        <p:txBody>
          <a:bodyPr anchor="t" rtlCol="false" tIns="0" lIns="0" bIns="0" rIns="0">
            <a:spAutoFit/>
          </a:bodyPr>
          <a:lstStyle/>
          <a:p>
            <a:pPr algn="just">
              <a:lnSpc>
                <a:spcPts val="5105"/>
              </a:lnSpc>
            </a:pPr>
            <a:r>
              <a:rPr lang="en-US" sz="4326">
                <a:solidFill>
                  <a:srgbClr val="FFFFFF"/>
                </a:solidFill>
                <a:latin typeface="Poppins"/>
                <a:ea typeface="Poppins"/>
                <a:cs typeface="Poppins"/>
                <a:sym typeface="Poppins"/>
              </a:rPr>
              <a:t>Here</a:t>
            </a:r>
          </a:p>
          <a:p>
            <a:pPr algn="just">
              <a:lnSpc>
                <a:spcPts val="5105"/>
              </a:lnSpc>
            </a:pPr>
            <a:r>
              <a:rPr lang="en-US" sz="4326">
                <a:solidFill>
                  <a:srgbClr val="FFFFFF"/>
                </a:solidFill>
                <a:latin typeface="Poppins"/>
                <a:ea typeface="Poppins"/>
                <a:cs typeface="Poppins"/>
                <a:sym typeface="Poppins"/>
              </a:rPr>
              <a:t>    to inspire</a:t>
            </a:r>
          </a:p>
          <a:p>
            <a:pPr algn="just">
              <a:lnSpc>
                <a:spcPts val="5105"/>
              </a:lnSpc>
            </a:pPr>
            <a:r>
              <a:rPr lang="en-US" sz="4326">
                <a:solidFill>
                  <a:srgbClr val="FFFFFF"/>
                </a:solidFill>
                <a:latin typeface="Poppins"/>
                <a:ea typeface="Poppins"/>
                <a:cs typeface="Poppins"/>
                <a:sym typeface="Poppins"/>
              </a:rPr>
              <a:t>        and equip</a:t>
            </a:r>
          </a:p>
          <a:p>
            <a:pPr algn="just">
              <a:lnSpc>
                <a:spcPts val="5105"/>
              </a:lnSpc>
            </a:pPr>
            <a:r>
              <a:rPr lang="en-US" sz="4326">
                <a:solidFill>
                  <a:srgbClr val="FFFFFF"/>
                </a:solidFill>
                <a:latin typeface="Poppins"/>
                <a:ea typeface="Poppins"/>
                <a:cs typeface="Poppins"/>
                <a:sym typeface="Poppins"/>
              </a:rPr>
              <a:t>           churches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6378824" y="12828681"/>
            <a:ext cx="3980818" cy="1558638"/>
          </a:xfrm>
          <a:custGeom>
            <a:avLst/>
            <a:gdLst/>
            <a:ahLst/>
            <a:cxnLst/>
            <a:rect r="r" b="b" t="t" l="l"/>
            <a:pathLst>
              <a:path h="1558638" w="3980818">
                <a:moveTo>
                  <a:pt x="0" y="0"/>
                </a:moveTo>
                <a:lnTo>
                  <a:pt x="3980818" y="0"/>
                </a:lnTo>
                <a:lnTo>
                  <a:pt x="3980818" y="1558638"/>
                </a:lnTo>
                <a:lnTo>
                  <a:pt x="0" y="1558638"/>
                </a:lnTo>
                <a:lnTo>
                  <a:pt x="0" y="0"/>
                </a:lnTo>
                <a:close/>
              </a:path>
            </a:pathLst>
          </a:custGeom>
          <a:blipFill>
            <a:blip r:embed="rId2"/>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21384000" cy="15120000"/>
          </a:xfrm>
          <a:custGeom>
            <a:avLst/>
            <a:gdLst/>
            <a:ahLst/>
            <a:cxnLst/>
            <a:rect r="r" b="b" t="t" l="l"/>
            <a:pathLst>
              <a:path h="15120000" w="21384000">
                <a:moveTo>
                  <a:pt x="0" y="0"/>
                </a:moveTo>
                <a:lnTo>
                  <a:pt x="21384000" y="0"/>
                </a:lnTo>
                <a:lnTo>
                  <a:pt x="21384000" y="15120000"/>
                </a:lnTo>
                <a:lnTo>
                  <a:pt x="0" y="15120000"/>
                </a:lnTo>
                <a:lnTo>
                  <a:pt x="0" y="0"/>
                </a:lnTo>
                <a:close/>
              </a:path>
            </a:pathLst>
          </a:custGeom>
          <a:blipFill>
            <a:blip r:embed="rId2"/>
            <a:stretch>
              <a:fillRect l="-17875" t="-19636" r="-19646" b="-15052"/>
            </a:stretch>
          </a:blipFill>
        </p:spPr>
      </p:sp>
      <p:grpSp>
        <p:nvGrpSpPr>
          <p:cNvPr name="Group 3" id="3"/>
          <p:cNvGrpSpPr/>
          <p:nvPr/>
        </p:nvGrpSpPr>
        <p:grpSpPr>
          <a:xfrm rot="0">
            <a:off x="2902168" y="2783128"/>
            <a:ext cx="15598817" cy="9767329"/>
            <a:chOff x="0" y="0"/>
            <a:chExt cx="3513522" cy="2200021"/>
          </a:xfrm>
        </p:grpSpPr>
        <p:sp>
          <p:nvSpPr>
            <p:cNvPr name="Freeform 4" id="4"/>
            <p:cNvSpPr/>
            <p:nvPr/>
          </p:nvSpPr>
          <p:spPr>
            <a:xfrm flipH="false" flipV="false" rot="0">
              <a:off x="0" y="0"/>
              <a:ext cx="3513522" cy="2200021"/>
            </a:xfrm>
            <a:custGeom>
              <a:avLst/>
              <a:gdLst/>
              <a:ahLst/>
              <a:cxnLst/>
              <a:rect r="r" b="b" t="t" l="l"/>
              <a:pathLst>
                <a:path h="2200021" w="3513522">
                  <a:moveTo>
                    <a:pt x="11607" y="0"/>
                  </a:moveTo>
                  <a:lnTo>
                    <a:pt x="3501915" y="0"/>
                  </a:lnTo>
                  <a:cubicBezTo>
                    <a:pt x="3504993" y="0"/>
                    <a:pt x="3507945" y="1223"/>
                    <a:pt x="3510122" y="3400"/>
                  </a:cubicBezTo>
                  <a:cubicBezTo>
                    <a:pt x="3512299" y="5576"/>
                    <a:pt x="3513522" y="8528"/>
                    <a:pt x="3513522" y="11607"/>
                  </a:cubicBezTo>
                  <a:lnTo>
                    <a:pt x="3513522" y="2188414"/>
                  </a:lnTo>
                  <a:cubicBezTo>
                    <a:pt x="3513522" y="2191492"/>
                    <a:pt x="3512299" y="2194445"/>
                    <a:pt x="3510122" y="2196621"/>
                  </a:cubicBezTo>
                  <a:cubicBezTo>
                    <a:pt x="3507945" y="2198798"/>
                    <a:pt x="3504993" y="2200021"/>
                    <a:pt x="3501915" y="2200021"/>
                  </a:cubicBezTo>
                  <a:lnTo>
                    <a:pt x="11607" y="2200021"/>
                  </a:lnTo>
                  <a:cubicBezTo>
                    <a:pt x="8528" y="2200021"/>
                    <a:pt x="5576" y="2198798"/>
                    <a:pt x="3400" y="2196621"/>
                  </a:cubicBezTo>
                  <a:cubicBezTo>
                    <a:pt x="1223" y="2194445"/>
                    <a:pt x="0" y="2191492"/>
                    <a:pt x="0" y="2188414"/>
                  </a:cubicBezTo>
                  <a:lnTo>
                    <a:pt x="0" y="11607"/>
                  </a:lnTo>
                  <a:cubicBezTo>
                    <a:pt x="0" y="8528"/>
                    <a:pt x="1223" y="5576"/>
                    <a:pt x="3400" y="3400"/>
                  </a:cubicBezTo>
                  <a:cubicBezTo>
                    <a:pt x="5576" y="1223"/>
                    <a:pt x="8528" y="0"/>
                    <a:pt x="11607" y="0"/>
                  </a:cubicBezTo>
                  <a:close/>
                </a:path>
              </a:pathLst>
            </a:custGeom>
            <a:solidFill>
              <a:srgbClr val="FFFFFF"/>
            </a:solidFill>
          </p:spPr>
        </p:sp>
        <p:sp>
          <p:nvSpPr>
            <p:cNvPr name="TextBox 5" id="5"/>
            <p:cNvSpPr txBox="true"/>
            <p:nvPr/>
          </p:nvSpPr>
          <p:spPr>
            <a:xfrm>
              <a:off x="0" y="-47625"/>
              <a:ext cx="3513522" cy="2247646"/>
            </a:xfrm>
            <a:prstGeom prst="rect">
              <a:avLst/>
            </a:prstGeom>
          </p:spPr>
          <p:txBody>
            <a:bodyPr anchor="ctr" rtlCol="false" tIns="59400" lIns="59400" bIns="59400" rIns="59400"/>
            <a:lstStyle/>
            <a:p>
              <a:pPr algn="ctr">
                <a:lnSpc>
                  <a:spcPts val="3110"/>
                </a:lnSpc>
              </a:pPr>
            </a:p>
          </p:txBody>
        </p:sp>
      </p:grpSp>
      <p:sp>
        <p:nvSpPr>
          <p:cNvPr name="Freeform 6" id="6"/>
          <p:cNvSpPr/>
          <p:nvPr/>
        </p:nvSpPr>
        <p:spPr>
          <a:xfrm flipH="false" flipV="false" rot="0">
            <a:off x="16241371" y="12723277"/>
            <a:ext cx="4519228" cy="1769446"/>
          </a:xfrm>
          <a:custGeom>
            <a:avLst/>
            <a:gdLst/>
            <a:ahLst/>
            <a:cxnLst/>
            <a:rect r="r" b="b" t="t" l="l"/>
            <a:pathLst>
              <a:path h="1769446" w="4519228">
                <a:moveTo>
                  <a:pt x="0" y="0"/>
                </a:moveTo>
                <a:lnTo>
                  <a:pt x="4519229" y="0"/>
                </a:lnTo>
                <a:lnTo>
                  <a:pt x="4519229" y="1769446"/>
                </a:lnTo>
                <a:lnTo>
                  <a:pt x="0" y="1769446"/>
                </a:lnTo>
                <a:lnTo>
                  <a:pt x="0" y="0"/>
                </a:lnTo>
                <a:close/>
              </a:path>
            </a:pathLst>
          </a:custGeom>
          <a:blipFill>
            <a:blip r:embed="rId3"/>
            <a:stretch>
              <a:fillRect l="0" t="0" r="0" b="0"/>
            </a:stretch>
          </a:blipFill>
        </p:spPr>
      </p:sp>
      <p:sp>
        <p:nvSpPr>
          <p:cNvPr name="TextBox 7" id="7"/>
          <p:cNvSpPr txBox="true"/>
          <p:nvPr/>
        </p:nvSpPr>
        <p:spPr>
          <a:xfrm rot="0">
            <a:off x="3378012" y="3145567"/>
            <a:ext cx="14647129" cy="8947202"/>
          </a:xfrm>
          <a:prstGeom prst="rect">
            <a:avLst/>
          </a:prstGeom>
        </p:spPr>
        <p:txBody>
          <a:bodyPr anchor="t" rtlCol="false" tIns="0" lIns="0" bIns="0" rIns="0">
            <a:spAutoFit/>
          </a:bodyPr>
          <a:lstStyle/>
          <a:p>
            <a:pPr algn="ctr">
              <a:lnSpc>
                <a:spcPts val="7496"/>
              </a:lnSpc>
              <a:spcBef>
                <a:spcPct val="0"/>
              </a:spcBef>
            </a:pPr>
            <a:r>
              <a:rPr lang="en-US" b="true" sz="5354">
                <a:solidFill>
                  <a:srgbClr val="232F64"/>
                </a:solidFill>
                <a:latin typeface="Fraunces Bold"/>
                <a:ea typeface="Fraunces Bold"/>
                <a:cs typeface="Fraunces Bold"/>
                <a:sym typeface="Fraunces Bold"/>
              </a:rPr>
              <a:t>The righteous will flourish like a palm tree, they will grow like a cedar of Lebanon; planted in the house of the Lord, they will flourish in the courts of our God. They will still bear fruit in old age, they will stay fresh and green, proclaiming, ‘The Lord is upright; he is my Rock, and there is no wickedness in him’</a:t>
            </a:r>
          </a:p>
          <a:p>
            <a:pPr algn="ctr">
              <a:lnSpc>
                <a:spcPts val="3731"/>
              </a:lnSpc>
              <a:spcBef>
                <a:spcPct val="0"/>
              </a:spcBef>
            </a:pPr>
          </a:p>
          <a:p>
            <a:pPr algn="ctr">
              <a:lnSpc>
                <a:spcPts val="7496"/>
              </a:lnSpc>
              <a:spcBef>
                <a:spcPct val="0"/>
              </a:spcBef>
            </a:pPr>
            <a:r>
              <a:rPr lang="en-US" b="true" sz="5354">
                <a:solidFill>
                  <a:srgbClr val="232F64"/>
                </a:solidFill>
                <a:latin typeface="Fraunces Bold"/>
                <a:ea typeface="Fraunces Bold"/>
                <a:cs typeface="Fraunces Bold"/>
                <a:sym typeface="Fraunces Bold"/>
              </a:rPr>
              <a:t>Psalm 92: 12-15</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466" y="2529129"/>
            <a:ext cx="11025174" cy="11045121"/>
          </a:xfrm>
          <a:custGeom>
            <a:avLst/>
            <a:gdLst/>
            <a:ahLst/>
            <a:cxnLst/>
            <a:rect r="r" b="b" t="t" l="l"/>
            <a:pathLst>
              <a:path h="11045121" w="11025174">
                <a:moveTo>
                  <a:pt x="0" y="0"/>
                </a:moveTo>
                <a:lnTo>
                  <a:pt x="11025174" y="0"/>
                </a:lnTo>
                <a:lnTo>
                  <a:pt x="11025174" y="11045121"/>
                </a:lnTo>
                <a:lnTo>
                  <a:pt x="0" y="11045121"/>
                </a:lnTo>
                <a:lnTo>
                  <a:pt x="0" y="0"/>
                </a:lnTo>
                <a:close/>
              </a:path>
            </a:pathLst>
          </a:custGeom>
          <a:blipFill>
            <a:blip r:embed="rId2"/>
            <a:stretch>
              <a:fillRect l="-90" t="0" r="-90" b="0"/>
            </a:stretch>
          </a:blipFill>
        </p:spPr>
      </p:sp>
      <p:sp>
        <p:nvSpPr>
          <p:cNvPr name="Freeform 3" id="3"/>
          <p:cNvSpPr/>
          <p:nvPr/>
        </p:nvSpPr>
        <p:spPr>
          <a:xfrm flipH="false" flipV="false" rot="0">
            <a:off x="11271247" y="2748600"/>
            <a:ext cx="4215982" cy="4215982"/>
          </a:xfrm>
          <a:custGeom>
            <a:avLst/>
            <a:gdLst/>
            <a:ahLst/>
            <a:cxnLst/>
            <a:rect r="r" b="b" t="t" l="l"/>
            <a:pathLst>
              <a:path h="4215982" w="4215982">
                <a:moveTo>
                  <a:pt x="0" y="0"/>
                </a:moveTo>
                <a:lnTo>
                  <a:pt x="4215983" y="0"/>
                </a:lnTo>
                <a:lnTo>
                  <a:pt x="4215983" y="4215982"/>
                </a:lnTo>
                <a:lnTo>
                  <a:pt x="0" y="421598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11271247" y="7333570"/>
            <a:ext cx="4215982" cy="4215982"/>
          </a:xfrm>
          <a:custGeom>
            <a:avLst/>
            <a:gdLst/>
            <a:ahLst/>
            <a:cxnLst/>
            <a:rect r="r" b="b" t="t" l="l"/>
            <a:pathLst>
              <a:path h="4215982" w="4215982">
                <a:moveTo>
                  <a:pt x="0" y="0"/>
                </a:moveTo>
                <a:lnTo>
                  <a:pt x="4215983" y="0"/>
                </a:lnTo>
                <a:lnTo>
                  <a:pt x="4215983" y="4215982"/>
                </a:lnTo>
                <a:lnTo>
                  <a:pt x="0" y="421598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5" id="5"/>
          <p:cNvSpPr/>
          <p:nvPr/>
        </p:nvSpPr>
        <p:spPr>
          <a:xfrm flipH="false" flipV="false" rot="0">
            <a:off x="15953270" y="7397130"/>
            <a:ext cx="4795040" cy="4088862"/>
          </a:xfrm>
          <a:custGeom>
            <a:avLst/>
            <a:gdLst/>
            <a:ahLst/>
            <a:cxnLst/>
            <a:rect r="r" b="b" t="t" l="l"/>
            <a:pathLst>
              <a:path h="4088862" w="4795040">
                <a:moveTo>
                  <a:pt x="0" y="0"/>
                </a:moveTo>
                <a:lnTo>
                  <a:pt x="4795040" y="0"/>
                </a:lnTo>
                <a:lnTo>
                  <a:pt x="4795040" y="4088862"/>
                </a:lnTo>
                <a:lnTo>
                  <a:pt x="0" y="408886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6" id="6"/>
          <p:cNvSpPr/>
          <p:nvPr/>
        </p:nvSpPr>
        <p:spPr>
          <a:xfrm flipH="false" flipV="false" rot="0">
            <a:off x="15953270" y="2748600"/>
            <a:ext cx="4215982" cy="4215982"/>
          </a:xfrm>
          <a:custGeom>
            <a:avLst/>
            <a:gdLst/>
            <a:ahLst/>
            <a:cxnLst/>
            <a:rect r="r" b="b" t="t" l="l"/>
            <a:pathLst>
              <a:path h="4215982" w="4215982">
                <a:moveTo>
                  <a:pt x="0" y="0"/>
                </a:moveTo>
                <a:lnTo>
                  <a:pt x="4215982" y="0"/>
                </a:lnTo>
                <a:lnTo>
                  <a:pt x="4215982" y="4215982"/>
                </a:lnTo>
                <a:lnTo>
                  <a:pt x="0" y="421598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7" id="7"/>
          <p:cNvSpPr txBox="true"/>
          <p:nvPr/>
        </p:nvSpPr>
        <p:spPr>
          <a:xfrm rot="0">
            <a:off x="606158" y="1620501"/>
            <a:ext cx="9831790" cy="1128099"/>
          </a:xfrm>
          <a:prstGeom prst="rect">
            <a:avLst/>
          </a:prstGeom>
        </p:spPr>
        <p:txBody>
          <a:bodyPr anchor="t" rtlCol="false" tIns="0" lIns="0" bIns="0" rIns="0">
            <a:spAutoFit/>
          </a:bodyPr>
          <a:lstStyle/>
          <a:p>
            <a:pPr algn="ctr">
              <a:lnSpc>
                <a:spcPts val="9316"/>
              </a:lnSpc>
              <a:spcBef>
                <a:spcPct val="0"/>
              </a:spcBef>
            </a:pPr>
            <a:r>
              <a:rPr lang="en-US" b="true" sz="6654">
                <a:solidFill>
                  <a:srgbClr val="000000"/>
                </a:solidFill>
                <a:latin typeface="Canva Sans Bold"/>
                <a:ea typeface="Canva Sans Bold"/>
                <a:cs typeface="Canva Sans Bold"/>
                <a:sym typeface="Canva Sans Bold"/>
              </a:rPr>
              <a:t>www.faithinlaterlife.org</a:t>
            </a:r>
          </a:p>
        </p:txBody>
      </p:sp>
      <p:sp>
        <p:nvSpPr>
          <p:cNvPr name="TextBox 8" id="8"/>
          <p:cNvSpPr txBox="true"/>
          <p:nvPr/>
        </p:nvSpPr>
        <p:spPr>
          <a:xfrm rot="0">
            <a:off x="11271247" y="11755165"/>
            <a:ext cx="8695311" cy="1439916"/>
          </a:xfrm>
          <a:prstGeom prst="rect">
            <a:avLst/>
          </a:prstGeom>
        </p:spPr>
        <p:txBody>
          <a:bodyPr anchor="t" rtlCol="false" tIns="0" lIns="0" bIns="0" rIns="0">
            <a:spAutoFit/>
          </a:bodyPr>
          <a:lstStyle/>
          <a:p>
            <a:pPr algn="l">
              <a:lnSpc>
                <a:spcPts val="11819"/>
              </a:lnSpc>
              <a:spcBef>
                <a:spcPct val="0"/>
              </a:spcBef>
            </a:pPr>
            <a:r>
              <a:rPr lang="en-US" b="true" sz="8442">
                <a:solidFill>
                  <a:srgbClr val="232F64"/>
                </a:solidFill>
                <a:latin typeface="Canva Sans Bold"/>
                <a:ea typeface="Canva Sans Bold"/>
                <a:cs typeface="Canva Sans Bold"/>
                <a:sym typeface="Canva Sans Bold"/>
              </a:rPr>
              <a:t>@faithinlaterlife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DAHQMiwi4JE</dc:identifier>
  <dcterms:modified xsi:type="dcterms:W3CDTF">2011-08-01T06:04:30Z</dcterms:modified>
  <cp:revision>1</cp:revision>
  <dc:title>FiLL PowerPoint Template </dc:title>
</cp:coreProperties>
</file>