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1" r:id="rId2"/>
    <p:sldId id="257" r:id="rId3"/>
    <p:sldId id="258" r:id="rId4"/>
    <p:sldId id="259" r:id="rId5"/>
  </p:sldIdLst>
  <p:sldSz cx="21374100" cy="15113000"/>
  <p:notesSz cx="6858000" cy="9144000"/>
  <p:embeddedFontLst>
    <p:embeddedFont>
      <p:font typeface="Canva Sans Bold" panose="020B0604020202020204" charset="0"/>
      <p:regular r:id="rId6"/>
    </p:embeddedFont>
    <p:embeddedFont>
      <p:font typeface="Fraunces Bold" panose="020B0604020202020204" charset="0"/>
      <p:regular r:id="rId7"/>
    </p:embeddedFont>
    <p:embeddedFont>
      <p:font typeface="Poppins" panose="00000500000000000000" pitchFamily="2" charset="0"/>
      <p:regular r:id="rId8"/>
    </p:embeddedFont>
    <p:embeddedFont>
      <p:font typeface="Poppins Bold" panose="00000800000000000000" charset="0"/>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9" d="100"/>
          <a:sy n="49" d="100"/>
        </p:scale>
        <p:origin x="150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045" y="322066"/>
            <a:ext cx="19915259" cy="2747634"/>
          </a:xfrm>
          <a:custGeom>
            <a:avLst/>
            <a:gdLst/>
            <a:ahLst/>
            <a:cxnLst/>
            <a:rect l="l" t="t" r="r" b="b"/>
            <a:pathLst>
              <a:path w="14091301" h="1944124">
                <a:moveTo>
                  <a:pt x="0" y="0"/>
                </a:moveTo>
                <a:lnTo>
                  <a:pt x="14091301" y="0"/>
                </a:lnTo>
                <a:lnTo>
                  <a:pt x="14091301" y="1944124"/>
                </a:lnTo>
                <a:lnTo>
                  <a:pt x="0" y="1944124"/>
                </a:lnTo>
                <a:lnTo>
                  <a:pt x="0" y="0"/>
                </a:lnTo>
                <a:close/>
              </a:path>
            </a:pathLst>
          </a:custGeom>
          <a:blipFill>
            <a:blip r:embed="rId2"/>
            <a:stretch>
              <a:fillRect/>
            </a:stretch>
          </a:blipFill>
        </p:spPr>
        <p:txBody>
          <a:bodyPr/>
          <a:lstStyle/>
          <a:p>
            <a:endParaRPr lang="en-GB" sz="2544"/>
          </a:p>
        </p:txBody>
      </p:sp>
      <p:sp>
        <p:nvSpPr>
          <p:cNvPr id="3" name="Freeform 3"/>
          <p:cNvSpPr/>
          <p:nvPr/>
        </p:nvSpPr>
        <p:spPr>
          <a:xfrm>
            <a:off x="8307493" y="3288547"/>
            <a:ext cx="12158811" cy="7725720"/>
          </a:xfrm>
          <a:custGeom>
            <a:avLst/>
            <a:gdLst/>
            <a:ahLst/>
            <a:cxnLst/>
            <a:rect l="l" t="t" r="r" b="b"/>
            <a:pathLst>
              <a:path w="8603125" h="5466434">
                <a:moveTo>
                  <a:pt x="0" y="0"/>
                </a:moveTo>
                <a:lnTo>
                  <a:pt x="8603125" y="0"/>
                </a:lnTo>
                <a:lnTo>
                  <a:pt x="8603125" y="5466434"/>
                </a:lnTo>
                <a:lnTo>
                  <a:pt x="0" y="5466434"/>
                </a:lnTo>
                <a:lnTo>
                  <a:pt x="0" y="0"/>
                </a:lnTo>
                <a:close/>
              </a:path>
            </a:pathLst>
          </a:custGeom>
          <a:blipFill>
            <a:blip r:embed="rId3"/>
            <a:stretch>
              <a:fillRect/>
            </a:stretch>
          </a:blipFill>
        </p:spPr>
        <p:txBody>
          <a:bodyPr/>
          <a:lstStyle/>
          <a:p>
            <a:endParaRPr lang="en-GB" sz="2544"/>
          </a:p>
        </p:txBody>
      </p:sp>
      <p:sp>
        <p:nvSpPr>
          <p:cNvPr id="4" name="Freeform 4"/>
          <p:cNvSpPr/>
          <p:nvPr/>
        </p:nvSpPr>
        <p:spPr>
          <a:xfrm rot="2968331">
            <a:off x="1195587" y="1984377"/>
            <a:ext cx="6777488" cy="8648767"/>
          </a:xfrm>
          <a:custGeom>
            <a:avLst/>
            <a:gdLst/>
            <a:ahLst/>
            <a:cxnLst/>
            <a:rect l="l" t="t" r="r" b="b"/>
            <a:pathLst>
              <a:path w="4795500" h="6119548">
                <a:moveTo>
                  <a:pt x="0" y="0"/>
                </a:moveTo>
                <a:lnTo>
                  <a:pt x="4795500" y="0"/>
                </a:lnTo>
                <a:lnTo>
                  <a:pt x="4795500" y="6119548"/>
                </a:lnTo>
                <a:lnTo>
                  <a:pt x="0" y="61195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2544"/>
          </a:p>
        </p:txBody>
      </p:sp>
      <p:sp>
        <p:nvSpPr>
          <p:cNvPr id="5" name="Freeform 5"/>
          <p:cNvSpPr/>
          <p:nvPr/>
        </p:nvSpPr>
        <p:spPr>
          <a:xfrm rot="-7674550">
            <a:off x="3838656" y="8805202"/>
            <a:ext cx="6863398" cy="5465762"/>
          </a:xfrm>
          <a:custGeom>
            <a:avLst/>
            <a:gdLst/>
            <a:ahLst/>
            <a:cxnLst/>
            <a:rect l="l" t="t" r="r" b="b"/>
            <a:pathLst>
              <a:path w="4856287" h="3867371">
                <a:moveTo>
                  <a:pt x="0" y="0"/>
                </a:moveTo>
                <a:lnTo>
                  <a:pt x="4856287" y="0"/>
                </a:lnTo>
                <a:lnTo>
                  <a:pt x="4856287" y="3867370"/>
                </a:lnTo>
                <a:lnTo>
                  <a:pt x="0" y="38673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sz="2544"/>
          </a:p>
        </p:txBody>
      </p:sp>
      <p:sp>
        <p:nvSpPr>
          <p:cNvPr id="6" name="Freeform 6"/>
          <p:cNvSpPr/>
          <p:nvPr/>
        </p:nvSpPr>
        <p:spPr>
          <a:xfrm rot="-5935235">
            <a:off x="-213579" y="10190322"/>
            <a:ext cx="5562789" cy="3762468"/>
          </a:xfrm>
          <a:custGeom>
            <a:avLst/>
            <a:gdLst/>
            <a:ahLst/>
            <a:cxnLst/>
            <a:rect l="l" t="t" r="r" b="b"/>
            <a:pathLst>
              <a:path w="3936024" h="2662183">
                <a:moveTo>
                  <a:pt x="0" y="0"/>
                </a:moveTo>
                <a:lnTo>
                  <a:pt x="3936023" y="0"/>
                </a:lnTo>
                <a:lnTo>
                  <a:pt x="3936023" y="2662183"/>
                </a:lnTo>
                <a:lnTo>
                  <a:pt x="0" y="266218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sz="2544"/>
          </a:p>
        </p:txBody>
      </p:sp>
      <p:sp>
        <p:nvSpPr>
          <p:cNvPr id="7" name="Freeform 7"/>
          <p:cNvSpPr/>
          <p:nvPr/>
        </p:nvSpPr>
        <p:spPr>
          <a:xfrm>
            <a:off x="16547290" y="10139576"/>
            <a:ext cx="4607092" cy="4607092"/>
          </a:xfrm>
          <a:custGeom>
            <a:avLst/>
            <a:gdLst/>
            <a:ahLst/>
            <a:cxnLst/>
            <a:rect l="l" t="t" r="r" b="b"/>
            <a:pathLst>
              <a:path w="3259808" h="3259808">
                <a:moveTo>
                  <a:pt x="0" y="0"/>
                </a:moveTo>
                <a:lnTo>
                  <a:pt x="3259809" y="0"/>
                </a:lnTo>
                <a:lnTo>
                  <a:pt x="3259809" y="3259808"/>
                </a:lnTo>
                <a:lnTo>
                  <a:pt x="0" y="3259808"/>
                </a:lnTo>
                <a:lnTo>
                  <a:pt x="0" y="0"/>
                </a:lnTo>
                <a:close/>
              </a:path>
            </a:pathLst>
          </a:custGeom>
          <a:blipFill>
            <a:blip r:embed="rId10"/>
            <a:stretch>
              <a:fillRect/>
            </a:stretch>
          </a:blipFill>
        </p:spPr>
        <p:txBody>
          <a:bodyPr/>
          <a:lstStyle/>
          <a:p>
            <a:endParaRPr lang="en-GB" sz="2544"/>
          </a:p>
        </p:txBody>
      </p:sp>
      <p:sp>
        <p:nvSpPr>
          <p:cNvPr id="8" name="Freeform 8"/>
          <p:cNvSpPr/>
          <p:nvPr/>
        </p:nvSpPr>
        <p:spPr>
          <a:xfrm rot="4080163">
            <a:off x="12369762" y="9032092"/>
            <a:ext cx="2814896" cy="4808052"/>
          </a:xfrm>
          <a:custGeom>
            <a:avLst/>
            <a:gdLst/>
            <a:ahLst/>
            <a:cxnLst/>
            <a:rect l="l" t="t" r="r" b="b"/>
            <a:pathLst>
              <a:path w="1991716" h="3402000">
                <a:moveTo>
                  <a:pt x="0" y="0"/>
                </a:moveTo>
                <a:lnTo>
                  <a:pt x="1991716" y="0"/>
                </a:lnTo>
                <a:lnTo>
                  <a:pt x="1991716" y="3402000"/>
                </a:lnTo>
                <a:lnTo>
                  <a:pt x="0" y="34020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GB" sz="2544"/>
          </a:p>
        </p:txBody>
      </p:sp>
      <p:sp>
        <p:nvSpPr>
          <p:cNvPr id="9" name="TextBox 9"/>
          <p:cNvSpPr txBox="1"/>
          <p:nvPr/>
        </p:nvSpPr>
        <p:spPr>
          <a:xfrm>
            <a:off x="1518539" y="5834447"/>
            <a:ext cx="7775049" cy="2077492"/>
          </a:xfrm>
          <a:prstGeom prst="rect">
            <a:avLst/>
          </a:prstGeom>
        </p:spPr>
        <p:txBody>
          <a:bodyPr lIns="0" tIns="0" rIns="0" bIns="0" rtlCol="0" anchor="t">
            <a:spAutoFit/>
          </a:bodyPr>
          <a:lstStyle/>
          <a:p>
            <a:pPr>
              <a:lnSpc>
                <a:spcPts val="5385"/>
              </a:lnSpc>
            </a:pPr>
            <a:r>
              <a:rPr lang="en-US" sz="4564" dirty="0">
                <a:solidFill>
                  <a:srgbClr val="FFFFFF"/>
                </a:solidFill>
                <a:latin typeface="Poppins"/>
                <a:ea typeface="Poppins"/>
                <a:cs typeface="Poppins"/>
                <a:sym typeface="Poppins"/>
              </a:rPr>
              <a:t>Are you ready to</a:t>
            </a:r>
          </a:p>
          <a:p>
            <a:pPr>
              <a:lnSpc>
                <a:spcPts val="5385"/>
              </a:lnSpc>
            </a:pPr>
            <a:r>
              <a:rPr lang="en-US" sz="4564" dirty="0">
                <a:solidFill>
                  <a:srgbClr val="FFFFFF"/>
                </a:solidFill>
                <a:latin typeface="Poppins"/>
                <a:ea typeface="Poppins"/>
                <a:cs typeface="Poppins"/>
                <a:sym typeface="Poppins"/>
              </a:rPr>
              <a:t>help people have</a:t>
            </a:r>
          </a:p>
          <a:p>
            <a:pPr>
              <a:lnSpc>
                <a:spcPts val="5385"/>
              </a:lnSpc>
            </a:pPr>
            <a:r>
              <a:rPr lang="en-US" sz="4564" b="1" dirty="0">
                <a:solidFill>
                  <a:srgbClr val="FFFFFF"/>
                </a:solidFill>
                <a:latin typeface="Poppins Bold"/>
                <a:ea typeface="Poppins Bold"/>
                <a:cs typeface="Poppins Bold"/>
                <a:sym typeface="Poppins Bold"/>
              </a:rPr>
              <a:t>faith</a:t>
            </a:r>
            <a:r>
              <a:rPr lang="en-US" sz="4564" dirty="0">
                <a:solidFill>
                  <a:srgbClr val="FFFFFF"/>
                </a:solidFill>
                <a:latin typeface="Poppins"/>
                <a:ea typeface="Poppins"/>
                <a:cs typeface="Poppins"/>
                <a:sym typeface="Poppins"/>
              </a:rPr>
              <a:t> in</a:t>
            </a:r>
            <a:r>
              <a:rPr lang="en-US" sz="4564" b="1" dirty="0">
                <a:solidFill>
                  <a:srgbClr val="FFFFFF"/>
                </a:solidFill>
                <a:latin typeface="Poppins Bold"/>
                <a:ea typeface="Poppins Bold"/>
                <a:cs typeface="Poppins Bold"/>
                <a:sym typeface="Poppins Bold"/>
              </a:rPr>
              <a:t> later life</a:t>
            </a:r>
            <a:r>
              <a:rPr lang="en-US" sz="4564" dirty="0">
                <a:solidFill>
                  <a:srgbClr val="FFFFFF"/>
                </a:solidFill>
                <a:latin typeface="Poppins"/>
                <a:ea typeface="Poppins"/>
                <a:cs typeface="Poppins"/>
                <a:sym typeface="Poppins"/>
              </a:rPr>
              <a:t>?</a:t>
            </a:r>
          </a:p>
        </p:txBody>
      </p:sp>
      <p:sp>
        <p:nvSpPr>
          <p:cNvPr id="10" name="TextBox 10"/>
          <p:cNvSpPr txBox="1"/>
          <p:nvPr/>
        </p:nvSpPr>
        <p:spPr>
          <a:xfrm rot="-1563233">
            <a:off x="1834826" y="11011597"/>
            <a:ext cx="2101262" cy="2885405"/>
          </a:xfrm>
          <a:prstGeom prst="rect">
            <a:avLst/>
          </a:prstGeom>
        </p:spPr>
        <p:txBody>
          <a:bodyPr lIns="0" tIns="0" rIns="0" bIns="0" rtlCol="0" anchor="t">
            <a:spAutoFit/>
          </a:bodyPr>
          <a:lstStyle/>
          <a:p>
            <a:pPr algn="ctr">
              <a:lnSpc>
                <a:spcPts val="4503"/>
              </a:lnSpc>
            </a:pPr>
            <a:r>
              <a:rPr lang="en-US" sz="3816" b="1" dirty="0">
                <a:solidFill>
                  <a:srgbClr val="FFFFFF"/>
                </a:solidFill>
                <a:latin typeface="Poppins Bold"/>
                <a:ea typeface="Poppins Bold"/>
                <a:cs typeface="Poppins Bold"/>
                <a:sym typeface="Poppins Bold"/>
              </a:rPr>
              <a:t>Support</a:t>
            </a:r>
            <a:r>
              <a:rPr lang="en-US" sz="3816" dirty="0">
                <a:solidFill>
                  <a:srgbClr val="FFFFFF"/>
                </a:solidFill>
                <a:latin typeface="Poppins"/>
                <a:ea typeface="Poppins"/>
                <a:cs typeface="Poppins"/>
                <a:sym typeface="Poppins"/>
              </a:rPr>
              <a:t> us &amp; </a:t>
            </a:r>
            <a:r>
              <a:rPr lang="en-US" sz="3816" b="1" dirty="0">
                <a:solidFill>
                  <a:srgbClr val="FFFFFF"/>
                </a:solidFill>
                <a:latin typeface="Poppins Bold"/>
                <a:ea typeface="Poppins Bold"/>
                <a:cs typeface="Poppins Bold"/>
                <a:sym typeface="Poppins Bold"/>
              </a:rPr>
              <a:t>pray</a:t>
            </a:r>
            <a:r>
              <a:rPr lang="en-US" sz="3816" dirty="0">
                <a:solidFill>
                  <a:srgbClr val="FFFFFF"/>
                </a:solidFill>
                <a:latin typeface="Poppins"/>
                <a:ea typeface="Poppins"/>
                <a:cs typeface="Poppins"/>
                <a:sym typeface="Poppins"/>
              </a:rPr>
              <a:t> with</a:t>
            </a:r>
          </a:p>
          <a:p>
            <a:pPr algn="ctr">
              <a:lnSpc>
                <a:spcPts val="4503"/>
              </a:lnSpc>
            </a:pPr>
            <a:r>
              <a:rPr lang="en-US" sz="3816" dirty="0">
                <a:solidFill>
                  <a:srgbClr val="FFFFFF"/>
                </a:solidFill>
                <a:latin typeface="Poppins"/>
                <a:ea typeface="Poppins"/>
                <a:cs typeface="Poppins"/>
                <a:sym typeface="Poppins"/>
              </a:rPr>
              <a:t>us</a:t>
            </a:r>
          </a:p>
        </p:txBody>
      </p:sp>
      <p:sp>
        <p:nvSpPr>
          <p:cNvPr id="11" name="TextBox 11"/>
          <p:cNvSpPr txBox="1"/>
          <p:nvPr/>
        </p:nvSpPr>
        <p:spPr>
          <a:xfrm>
            <a:off x="4857592" y="10146359"/>
            <a:ext cx="7753161" cy="2769989"/>
          </a:xfrm>
          <a:prstGeom prst="rect">
            <a:avLst/>
          </a:prstGeom>
        </p:spPr>
        <p:txBody>
          <a:bodyPr lIns="0" tIns="0" rIns="0" bIns="0" rtlCol="0" anchor="t">
            <a:spAutoFit/>
          </a:bodyPr>
          <a:lstStyle/>
          <a:p>
            <a:pPr algn="just">
              <a:lnSpc>
                <a:spcPts val="5369"/>
              </a:lnSpc>
            </a:pPr>
            <a:r>
              <a:rPr lang="en-US" sz="4551" dirty="0">
                <a:solidFill>
                  <a:srgbClr val="FFFFFF"/>
                </a:solidFill>
                <a:latin typeface="Poppins"/>
                <a:ea typeface="Poppins"/>
                <a:cs typeface="Poppins"/>
                <a:sym typeface="Poppins"/>
              </a:rPr>
              <a:t>We’re here</a:t>
            </a:r>
          </a:p>
          <a:p>
            <a:pPr algn="just">
              <a:lnSpc>
                <a:spcPts val="5369"/>
              </a:lnSpc>
            </a:pPr>
            <a:r>
              <a:rPr lang="en-US" sz="4551" dirty="0">
                <a:solidFill>
                  <a:srgbClr val="FFFFFF"/>
                </a:solidFill>
                <a:latin typeface="Poppins"/>
                <a:ea typeface="Poppins"/>
                <a:cs typeface="Poppins"/>
                <a:sym typeface="Poppins"/>
              </a:rPr>
              <a:t>    to </a:t>
            </a:r>
            <a:r>
              <a:rPr lang="en-US" sz="4551" b="1" dirty="0">
                <a:solidFill>
                  <a:srgbClr val="FFFFFF"/>
                </a:solidFill>
                <a:latin typeface="Poppins Bold"/>
                <a:ea typeface="Poppins Bold"/>
                <a:cs typeface="Poppins Bold"/>
                <a:sym typeface="Poppins Bold"/>
              </a:rPr>
              <a:t>inspire</a:t>
            </a:r>
          </a:p>
          <a:p>
            <a:pPr algn="just">
              <a:lnSpc>
                <a:spcPts val="5369"/>
              </a:lnSpc>
            </a:pPr>
            <a:r>
              <a:rPr lang="en-US" sz="4551" dirty="0">
                <a:solidFill>
                  <a:srgbClr val="FFFFFF"/>
                </a:solidFill>
                <a:latin typeface="Poppins"/>
                <a:ea typeface="Poppins"/>
                <a:cs typeface="Poppins"/>
                <a:sym typeface="Poppins"/>
              </a:rPr>
              <a:t>        and </a:t>
            </a:r>
            <a:r>
              <a:rPr lang="en-US" sz="4551" b="1" dirty="0">
                <a:solidFill>
                  <a:srgbClr val="FFFFFF"/>
                </a:solidFill>
                <a:latin typeface="Poppins Bold"/>
                <a:ea typeface="Poppins Bold"/>
                <a:cs typeface="Poppins Bold"/>
                <a:sym typeface="Poppins Bold"/>
              </a:rPr>
              <a:t>equip</a:t>
            </a:r>
          </a:p>
          <a:p>
            <a:pPr algn="just">
              <a:lnSpc>
                <a:spcPts val="5369"/>
              </a:lnSpc>
            </a:pPr>
            <a:r>
              <a:rPr lang="en-US" sz="4551" dirty="0">
                <a:solidFill>
                  <a:srgbClr val="FFFFFF"/>
                </a:solidFill>
                <a:latin typeface="Poppins"/>
                <a:ea typeface="Poppins"/>
                <a:cs typeface="Poppins"/>
                <a:sym typeface="Poppins"/>
              </a:rPr>
              <a:t>           churches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378824" y="12828681"/>
            <a:ext cx="3980818" cy="1558638"/>
          </a:xfrm>
          <a:custGeom>
            <a:avLst/>
            <a:gdLst/>
            <a:ahLst/>
            <a:cxnLst/>
            <a:rect l="l" t="t" r="r" b="b"/>
            <a:pathLst>
              <a:path w="3980818" h="1558638">
                <a:moveTo>
                  <a:pt x="0" y="0"/>
                </a:moveTo>
                <a:lnTo>
                  <a:pt x="3980818" y="0"/>
                </a:lnTo>
                <a:lnTo>
                  <a:pt x="3980818" y="1558638"/>
                </a:lnTo>
                <a:lnTo>
                  <a:pt x="0" y="1558638"/>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21384000" cy="15120000"/>
          </a:xfrm>
          <a:custGeom>
            <a:avLst/>
            <a:gdLst/>
            <a:ahLst/>
            <a:cxnLst/>
            <a:rect l="l" t="t" r="r" b="b"/>
            <a:pathLst>
              <a:path w="21384000" h="15120000">
                <a:moveTo>
                  <a:pt x="0" y="0"/>
                </a:moveTo>
                <a:lnTo>
                  <a:pt x="21384000" y="0"/>
                </a:lnTo>
                <a:lnTo>
                  <a:pt x="21384000" y="15120000"/>
                </a:lnTo>
                <a:lnTo>
                  <a:pt x="0" y="15120000"/>
                </a:lnTo>
                <a:lnTo>
                  <a:pt x="0" y="0"/>
                </a:lnTo>
                <a:close/>
              </a:path>
            </a:pathLst>
          </a:custGeom>
          <a:blipFill>
            <a:blip r:embed="rId2"/>
            <a:stretch>
              <a:fillRect l="-17875" t="-19636" r="-19646" b="-15052"/>
            </a:stretch>
          </a:blipFill>
        </p:spPr>
        <p:txBody>
          <a:bodyPr/>
          <a:lstStyle/>
          <a:p>
            <a:endParaRPr lang="en-GB"/>
          </a:p>
        </p:txBody>
      </p:sp>
      <p:grpSp>
        <p:nvGrpSpPr>
          <p:cNvPr id="3" name="Group 3"/>
          <p:cNvGrpSpPr/>
          <p:nvPr/>
        </p:nvGrpSpPr>
        <p:grpSpPr>
          <a:xfrm>
            <a:off x="2902168" y="2783128"/>
            <a:ext cx="15598817" cy="9767329"/>
            <a:chOff x="0" y="0"/>
            <a:chExt cx="3513522" cy="2200021"/>
          </a:xfrm>
        </p:grpSpPr>
        <p:sp>
          <p:nvSpPr>
            <p:cNvPr id="4" name="Freeform 4"/>
            <p:cNvSpPr/>
            <p:nvPr/>
          </p:nvSpPr>
          <p:spPr>
            <a:xfrm>
              <a:off x="0" y="0"/>
              <a:ext cx="3513522" cy="2200021"/>
            </a:xfrm>
            <a:custGeom>
              <a:avLst/>
              <a:gdLst/>
              <a:ahLst/>
              <a:cxnLst/>
              <a:rect l="l" t="t" r="r" b="b"/>
              <a:pathLst>
                <a:path w="3513522" h="2200021">
                  <a:moveTo>
                    <a:pt x="11607" y="0"/>
                  </a:moveTo>
                  <a:lnTo>
                    <a:pt x="3501915" y="0"/>
                  </a:lnTo>
                  <a:cubicBezTo>
                    <a:pt x="3504993" y="0"/>
                    <a:pt x="3507945" y="1223"/>
                    <a:pt x="3510122" y="3400"/>
                  </a:cubicBezTo>
                  <a:cubicBezTo>
                    <a:pt x="3512299" y="5576"/>
                    <a:pt x="3513522" y="8528"/>
                    <a:pt x="3513522" y="11607"/>
                  </a:cubicBezTo>
                  <a:lnTo>
                    <a:pt x="3513522" y="2188414"/>
                  </a:lnTo>
                  <a:cubicBezTo>
                    <a:pt x="3513522" y="2191492"/>
                    <a:pt x="3512299" y="2194445"/>
                    <a:pt x="3510122" y="2196621"/>
                  </a:cubicBezTo>
                  <a:cubicBezTo>
                    <a:pt x="3507945" y="2198798"/>
                    <a:pt x="3504993" y="2200021"/>
                    <a:pt x="3501915" y="2200021"/>
                  </a:cubicBezTo>
                  <a:lnTo>
                    <a:pt x="11607" y="2200021"/>
                  </a:lnTo>
                  <a:cubicBezTo>
                    <a:pt x="8528" y="2200021"/>
                    <a:pt x="5576" y="2198798"/>
                    <a:pt x="3400" y="2196621"/>
                  </a:cubicBezTo>
                  <a:cubicBezTo>
                    <a:pt x="1223" y="2194445"/>
                    <a:pt x="0" y="2191492"/>
                    <a:pt x="0" y="2188414"/>
                  </a:cubicBezTo>
                  <a:lnTo>
                    <a:pt x="0" y="11607"/>
                  </a:lnTo>
                  <a:cubicBezTo>
                    <a:pt x="0" y="8528"/>
                    <a:pt x="1223" y="5576"/>
                    <a:pt x="3400" y="3400"/>
                  </a:cubicBezTo>
                  <a:cubicBezTo>
                    <a:pt x="5576" y="1223"/>
                    <a:pt x="8528" y="0"/>
                    <a:pt x="11607" y="0"/>
                  </a:cubicBezTo>
                  <a:close/>
                </a:path>
              </a:pathLst>
            </a:custGeom>
            <a:solidFill>
              <a:srgbClr val="FFFFFF"/>
            </a:solidFill>
          </p:spPr>
          <p:txBody>
            <a:bodyPr/>
            <a:lstStyle/>
            <a:p>
              <a:endParaRPr lang="en-GB"/>
            </a:p>
          </p:txBody>
        </p:sp>
        <p:sp>
          <p:nvSpPr>
            <p:cNvPr id="5" name="TextBox 5"/>
            <p:cNvSpPr txBox="1"/>
            <p:nvPr/>
          </p:nvSpPr>
          <p:spPr>
            <a:xfrm>
              <a:off x="0" y="-47625"/>
              <a:ext cx="3513522" cy="2247646"/>
            </a:xfrm>
            <a:prstGeom prst="rect">
              <a:avLst/>
            </a:prstGeom>
          </p:spPr>
          <p:txBody>
            <a:bodyPr lIns="59400" tIns="59400" rIns="59400" bIns="59400" rtlCol="0" anchor="ctr"/>
            <a:lstStyle/>
            <a:p>
              <a:pPr algn="ctr">
                <a:lnSpc>
                  <a:spcPts val="3110"/>
                </a:lnSpc>
              </a:pPr>
              <a:endParaRPr/>
            </a:p>
          </p:txBody>
        </p:sp>
      </p:grpSp>
      <p:sp>
        <p:nvSpPr>
          <p:cNvPr id="6" name="Freeform 6"/>
          <p:cNvSpPr/>
          <p:nvPr/>
        </p:nvSpPr>
        <p:spPr>
          <a:xfrm>
            <a:off x="16241371" y="12723277"/>
            <a:ext cx="4519228" cy="1769446"/>
          </a:xfrm>
          <a:custGeom>
            <a:avLst/>
            <a:gdLst/>
            <a:ahLst/>
            <a:cxnLst/>
            <a:rect l="l" t="t" r="r" b="b"/>
            <a:pathLst>
              <a:path w="4519228" h="1769446">
                <a:moveTo>
                  <a:pt x="0" y="0"/>
                </a:moveTo>
                <a:lnTo>
                  <a:pt x="4519229" y="0"/>
                </a:lnTo>
                <a:lnTo>
                  <a:pt x="4519229" y="1769446"/>
                </a:lnTo>
                <a:lnTo>
                  <a:pt x="0" y="1769446"/>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3378012" y="3145567"/>
            <a:ext cx="14647129" cy="8947202"/>
          </a:xfrm>
          <a:prstGeom prst="rect">
            <a:avLst/>
          </a:prstGeom>
        </p:spPr>
        <p:txBody>
          <a:bodyPr lIns="0" tIns="0" rIns="0" bIns="0" rtlCol="0" anchor="t">
            <a:spAutoFit/>
          </a:bodyPr>
          <a:lstStyle/>
          <a:p>
            <a:pPr algn="ctr">
              <a:lnSpc>
                <a:spcPts val="7496"/>
              </a:lnSpc>
              <a:spcBef>
                <a:spcPct val="0"/>
              </a:spcBef>
            </a:pPr>
            <a:r>
              <a:rPr lang="en-US" sz="5354" b="1">
                <a:solidFill>
                  <a:srgbClr val="232F64"/>
                </a:solidFill>
                <a:latin typeface="Fraunces Bold"/>
                <a:ea typeface="Fraunces Bold"/>
                <a:cs typeface="Fraunces Bold"/>
                <a:sym typeface="Fraunces Bold"/>
              </a:rPr>
              <a:t>The righteous will flourish like a palm tree, they will grow like a cedar of Lebanon; planted in the house of the Lord, they will flourish in the courts of our God. They will still bear fruit in old age, they will stay fresh and green, proclaiming, ‘The Lord is upright; he is my Rock, and there is no wickedness in him’</a:t>
            </a:r>
          </a:p>
          <a:p>
            <a:pPr algn="ctr">
              <a:lnSpc>
                <a:spcPts val="3731"/>
              </a:lnSpc>
              <a:spcBef>
                <a:spcPct val="0"/>
              </a:spcBef>
            </a:pPr>
            <a:endParaRPr lang="en-US" sz="5354" b="1">
              <a:solidFill>
                <a:srgbClr val="232F64"/>
              </a:solidFill>
              <a:latin typeface="Fraunces Bold"/>
              <a:ea typeface="Fraunces Bold"/>
              <a:cs typeface="Fraunces Bold"/>
              <a:sym typeface="Fraunces Bold"/>
            </a:endParaRPr>
          </a:p>
          <a:p>
            <a:pPr algn="ctr">
              <a:lnSpc>
                <a:spcPts val="7496"/>
              </a:lnSpc>
              <a:spcBef>
                <a:spcPct val="0"/>
              </a:spcBef>
            </a:pPr>
            <a:r>
              <a:rPr lang="en-US" sz="5354" b="1">
                <a:solidFill>
                  <a:srgbClr val="232F64"/>
                </a:solidFill>
                <a:latin typeface="Fraunces Bold"/>
                <a:ea typeface="Fraunces Bold"/>
                <a:cs typeface="Fraunces Bold"/>
                <a:sym typeface="Fraunces Bold"/>
              </a:rPr>
              <a:t>Psalm 92: 12-15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66" y="2529129"/>
            <a:ext cx="11025174" cy="11045121"/>
          </a:xfrm>
          <a:custGeom>
            <a:avLst/>
            <a:gdLst/>
            <a:ahLst/>
            <a:cxnLst/>
            <a:rect l="l" t="t" r="r" b="b"/>
            <a:pathLst>
              <a:path w="11025174" h="11045121">
                <a:moveTo>
                  <a:pt x="0" y="0"/>
                </a:moveTo>
                <a:lnTo>
                  <a:pt x="11025174" y="0"/>
                </a:lnTo>
                <a:lnTo>
                  <a:pt x="11025174" y="11045121"/>
                </a:lnTo>
                <a:lnTo>
                  <a:pt x="0" y="11045121"/>
                </a:lnTo>
                <a:lnTo>
                  <a:pt x="0" y="0"/>
                </a:lnTo>
                <a:close/>
              </a:path>
            </a:pathLst>
          </a:custGeom>
          <a:blipFill>
            <a:blip r:embed="rId2"/>
            <a:stretch>
              <a:fillRect l="-90" r="-90"/>
            </a:stretch>
          </a:blipFill>
        </p:spPr>
        <p:txBody>
          <a:bodyPr/>
          <a:lstStyle/>
          <a:p>
            <a:endParaRPr lang="en-GB"/>
          </a:p>
        </p:txBody>
      </p:sp>
      <p:sp>
        <p:nvSpPr>
          <p:cNvPr id="3" name="Freeform 3"/>
          <p:cNvSpPr/>
          <p:nvPr/>
        </p:nvSpPr>
        <p:spPr>
          <a:xfrm>
            <a:off x="11271247" y="2748600"/>
            <a:ext cx="4215982" cy="4215982"/>
          </a:xfrm>
          <a:custGeom>
            <a:avLst/>
            <a:gdLst/>
            <a:ahLst/>
            <a:cxnLst/>
            <a:rect l="l" t="t" r="r" b="b"/>
            <a:pathLst>
              <a:path w="4215982" h="4215982">
                <a:moveTo>
                  <a:pt x="0" y="0"/>
                </a:moveTo>
                <a:lnTo>
                  <a:pt x="4215983" y="0"/>
                </a:lnTo>
                <a:lnTo>
                  <a:pt x="4215983" y="4215982"/>
                </a:lnTo>
                <a:lnTo>
                  <a:pt x="0" y="42159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11271247" y="7333570"/>
            <a:ext cx="4215982" cy="4215982"/>
          </a:xfrm>
          <a:custGeom>
            <a:avLst/>
            <a:gdLst/>
            <a:ahLst/>
            <a:cxnLst/>
            <a:rect l="l" t="t" r="r" b="b"/>
            <a:pathLst>
              <a:path w="4215982" h="4215982">
                <a:moveTo>
                  <a:pt x="0" y="0"/>
                </a:moveTo>
                <a:lnTo>
                  <a:pt x="4215983" y="0"/>
                </a:lnTo>
                <a:lnTo>
                  <a:pt x="4215983" y="4215982"/>
                </a:lnTo>
                <a:lnTo>
                  <a:pt x="0" y="42159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Freeform 5"/>
          <p:cNvSpPr/>
          <p:nvPr/>
        </p:nvSpPr>
        <p:spPr>
          <a:xfrm>
            <a:off x="15953270" y="7397130"/>
            <a:ext cx="4795040" cy="4088862"/>
          </a:xfrm>
          <a:custGeom>
            <a:avLst/>
            <a:gdLst/>
            <a:ahLst/>
            <a:cxnLst/>
            <a:rect l="l" t="t" r="r" b="b"/>
            <a:pathLst>
              <a:path w="4795040" h="4088862">
                <a:moveTo>
                  <a:pt x="0" y="0"/>
                </a:moveTo>
                <a:lnTo>
                  <a:pt x="4795040" y="0"/>
                </a:lnTo>
                <a:lnTo>
                  <a:pt x="4795040" y="4088862"/>
                </a:lnTo>
                <a:lnTo>
                  <a:pt x="0" y="408886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6" name="Freeform 6"/>
          <p:cNvSpPr/>
          <p:nvPr/>
        </p:nvSpPr>
        <p:spPr>
          <a:xfrm>
            <a:off x="15953270" y="2748600"/>
            <a:ext cx="4215982" cy="4215982"/>
          </a:xfrm>
          <a:custGeom>
            <a:avLst/>
            <a:gdLst/>
            <a:ahLst/>
            <a:cxnLst/>
            <a:rect l="l" t="t" r="r" b="b"/>
            <a:pathLst>
              <a:path w="4215982" h="4215982">
                <a:moveTo>
                  <a:pt x="0" y="0"/>
                </a:moveTo>
                <a:lnTo>
                  <a:pt x="4215982" y="0"/>
                </a:lnTo>
                <a:lnTo>
                  <a:pt x="4215982" y="4215982"/>
                </a:lnTo>
                <a:lnTo>
                  <a:pt x="0" y="42159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7" name="TextBox 7"/>
          <p:cNvSpPr txBox="1"/>
          <p:nvPr/>
        </p:nvSpPr>
        <p:spPr>
          <a:xfrm>
            <a:off x="606158" y="1620501"/>
            <a:ext cx="9831790" cy="1128099"/>
          </a:xfrm>
          <a:prstGeom prst="rect">
            <a:avLst/>
          </a:prstGeom>
        </p:spPr>
        <p:txBody>
          <a:bodyPr lIns="0" tIns="0" rIns="0" bIns="0" rtlCol="0" anchor="t">
            <a:spAutoFit/>
          </a:bodyPr>
          <a:lstStyle/>
          <a:p>
            <a:pPr algn="ctr">
              <a:lnSpc>
                <a:spcPts val="9316"/>
              </a:lnSpc>
              <a:spcBef>
                <a:spcPct val="0"/>
              </a:spcBef>
            </a:pPr>
            <a:r>
              <a:rPr lang="en-US" sz="6654" b="1">
                <a:solidFill>
                  <a:srgbClr val="000000"/>
                </a:solidFill>
                <a:latin typeface="Canva Sans Bold"/>
                <a:ea typeface="Canva Sans Bold"/>
                <a:cs typeface="Canva Sans Bold"/>
                <a:sym typeface="Canva Sans Bold"/>
              </a:rPr>
              <a:t>www.faithinlaterlife.org</a:t>
            </a:r>
          </a:p>
        </p:txBody>
      </p:sp>
      <p:sp>
        <p:nvSpPr>
          <p:cNvPr id="8" name="TextBox 8"/>
          <p:cNvSpPr txBox="1"/>
          <p:nvPr/>
        </p:nvSpPr>
        <p:spPr>
          <a:xfrm>
            <a:off x="11271247" y="11755165"/>
            <a:ext cx="8695311" cy="1439916"/>
          </a:xfrm>
          <a:prstGeom prst="rect">
            <a:avLst/>
          </a:prstGeom>
        </p:spPr>
        <p:txBody>
          <a:bodyPr lIns="0" tIns="0" rIns="0" bIns="0" rtlCol="0" anchor="t">
            <a:spAutoFit/>
          </a:bodyPr>
          <a:lstStyle/>
          <a:p>
            <a:pPr algn="l">
              <a:lnSpc>
                <a:spcPts val="11819"/>
              </a:lnSpc>
              <a:spcBef>
                <a:spcPct val="0"/>
              </a:spcBef>
            </a:pPr>
            <a:r>
              <a:rPr lang="en-US" sz="8442" b="1">
                <a:solidFill>
                  <a:srgbClr val="232F64"/>
                </a:solidFill>
                <a:latin typeface="Canva Sans Bold"/>
                <a:ea typeface="Canva Sans Bold"/>
                <a:cs typeface="Canva Sans Bold"/>
                <a:sym typeface="Canva Sans Bold"/>
              </a:rPr>
              <a:t>@faithinlaterlife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112</Words>
  <Application>Microsoft Office PowerPoint</Application>
  <PresentationFormat>Custom</PresentationFormat>
  <Paragraphs>14</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Poppins Bold</vt:lpstr>
      <vt:lpstr>Arial</vt:lpstr>
      <vt:lpstr>Canva Sans Bold</vt:lpstr>
      <vt:lpstr>Fraunces Bold</vt:lpstr>
      <vt:lpstr>Poppins</vt:lpstr>
      <vt:lpstr>Calibri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FiLL PowerPoint Template </dc:title>
  <cp:lastModifiedBy>Rachel Cocksedge</cp:lastModifiedBy>
  <cp:revision>2</cp:revision>
  <dcterms:created xsi:type="dcterms:W3CDTF">2006-08-16T00:00:00Z</dcterms:created>
  <dcterms:modified xsi:type="dcterms:W3CDTF">2026-09-16T08:26:54Z</dcterms:modified>
  <dc:identifier>DAHQMiwi4JE</dc:identifier>
</cp:coreProperties>
</file>